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5AB972-341F-4A91-AF65-2E5AA6316F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30A671D-B701-4731-BDB0-27E3768963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EA6303-8B8B-424D-97F2-8EC47382B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6C51F-8A6D-49CE-8CE0-2DC4991B7570}" type="datetimeFigureOut">
              <a:rPr lang="zh-CN" altLang="en-US" smtClean="0"/>
              <a:t>2020/10/16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FC57FC-D522-4501-B3CF-CE58DDAE4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1C0C04-3353-4B2D-972D-8B39D6DF4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F08D0-D019-4469-9FA8-7804728B2D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0531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33D046-2B6D-41EE-B9FF-032D1C739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23C0CB0-62E5-46F5-B00D-62D6990F81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225977-203E-40BC-905D-199A5D635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6C51F-8A6D-49CE-8CE0-2DC4991B7570}" type="datetimeFigureOut">
              <a:rPr lang="zh-CN" altLang="en-US" smtClean="0"/>
              <a:t>2020/10/16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2CE937-25CB-40A7-93EC-F0BF819D9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55801F-B95D-4E54-8DB1-F3F3E7D02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F08D0-D019-4469-9FA8-7804728B2D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0494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C949FCE-5872-465A-8D5F-CE818437EF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C596879-50DF-45D8-960F-3F1321D2D2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430D11-F1A1-4B36-AE16-632B06820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6C51F-8A6D-49CE-8CE0-2DC4991B7570}" type="datetimeFigureOut">
              <a:rPr lang="zh-CN" altLang="en-US" smtClean="0"/>
              <a:t>2020/10/16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4F4D07-85EC-4AA1-B446-AEC70340F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EFACB1-7BF2-4559-A84F-3EDAA260E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F08D0-D019-4469-9FA8-7804728B2D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8372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DBD0E0-C6D3-4610-8AE9-BCD59786A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AA67D2-ABB4-4657-89BA-62C2C09408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4F049F-7338-42CF-BDBD-F78C052EA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6C51F-8A6D-49CE-8CE0-2DC4991B7570}" type="datetimeFigureOut">
              <a:rPr lang="zh-CN" altLang="en-US" smtClean="0"/>
              <a:t>2020/10/16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CE550A-B1E3-462C-99C6-98BCA9E79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8D31FF-BDF4-4CCB-84DE-049A29C82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F08D0-D019-4469-9FA8-7804728B2D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9176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CA47F8-5E90-4716-822A-3E21BFB5F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012C940-233E-47D4-B18A-6F7CBF6104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8EBFB2-2D1B-457E-8618-88A42ADB0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6C51F-8A6D-49CE-8CE0-2DC4991B7570}" type="datetimeFigureOut">
              <a:rPr lang="zh-CN" altLang="en-US" smtClean="0"/>
              <a:t>2020/10/16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A7C231-A714-44B3-8983-28D520FE6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437C47-A0E5-4D30-9D93-A9BED4B02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F08D0-D019-4469-9FA8-7804728B2D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0844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1F5F50-588A-454A-A840-3167832BA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9F5EFD-6C83-49BB-9C50-054F738D5D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79C1D61-8201-4E1A-B38C-D5D6637750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81106D1-8B01-497D-B715-E0F34ADAA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6C51F-8A6D-49CE-8CE0-2DC4991B7570}" type="datetimeFigureOut">
              <a:rPr lang="zh-CN" altLang="en-US" smtClean="0"/>
              <a:t>2020/10/16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EC79748-B298-4BC3-B0CA-5719B2290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8BC45EF-7D71-479A-8344-FE1C48769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F08D0-D019-4469-9FA8-7804728B2D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5213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D55648-41E4-41E1-8A58-F94917E11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241EF9E-6FD2-4685-A1BD-93E79870E2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4169FFA-7675-4622-9C0D-F70B1E4EE5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E05DDA3-0A6F-42AD-BBE9-57E89002C8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1DED2FB-147F-48A7-84A0-D10087C15E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4E05743-0C7B-4A13-BD12-854209E8A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6C51F-8A6D-49CE-8CE0-2DC4991B7570}" type="datetimeFigureOut">
              <a:rPr lang="zh-CN" altLang="en-US" smtClean="0"/>
              <a:t>2020/10/16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CBC2505-B8A2-4B6B-9CF4-D4F0DFB49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512AD23-1F60-4338-A97A-73C22B57D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F08D0-D019-4469-9FA8-7804728B2D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0697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B296CC-77EF-4A69-8CD6-1CDBF6F9C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B687B80-DAF3-451A-8F05-5031E753E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6C51F-8A6D-49CE-8CE0-2DC4991B7570}" type="datetimeFigureOut">
              <a:rPr lang="zh-CN" altLang="en-US" smtClean="0"/>
              <a:t>2020/10/16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97BD5D3-18A4-429C-A66C-E73B47411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9B977C8-2105-4552-9D23-04C4FAE21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F08D0-D019-4469-9FA8-7804728B2D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8908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369A198-A7FC-4D7B-9700-DC2112238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6C51F-8A6D-49CE-8CE0-2DC4991B7570}" type="datetimeFigureOut">
              <a:rPr lang="zh-CN" altLang="en-US" smtClean="0"/>
              <a:t>2020/10/16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3FA35A2-58AD-42F8-A119-3C962F6A2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3AA305F-0CB7-46F9-AA15-C102A3FA8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F08D0-D019-4469-9FA8-7804728B2D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8209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298BF3-B769-4215-B908-E2AE0E67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5BFA67-9E99-4355-A9F1-6BAB4C5639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7C34209-9F06-4AE7-A17F-5C2EF091E6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8CDD1E0-3C1F-487D-B4AE-0C281153F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6C51F-8A6D-49CE-8CE0-2DC4991B7570}" type="datetimeFigureOut">
              <a:rPr lang="zh-CN" altLang="en-US" smtClean="0"/>
              <a:t>2020/10/16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83BF4F5-E86E-45B9-B37F-EBB2547D3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FFA44FC-5A11-49C4-BCC0-A3538D41A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F08D0-D019-4469-9FA8-7804728B2D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7878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160173-0274-4B35-A636-6191AB844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88D3C4A-1C68-4CA5-811A-4C6BF6B5F5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FD8CFD6-D606-457C-B9AC-9A520029DA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8C3F180-CC94-4A54-A01F-5515909ED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6C51F-8A6D-49CE-8CE0-2DC4991B7570}" type="datetimeFigureOut">
              <a:rPr lang="zh-CN" altLang="en-US" smtClean="0"/>
              <a:t>2020/10/16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32AA52A-D34E-459C-BE1C-B84CAEDF3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C5AA872-4565-4020-B5A3-EC56A96ED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F08D0-D019-4469-9FA8-7804728B2D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7106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1F05945-618A-4896-9B95-E07C7A0C4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01DD401-46AC-43B9-BA7C-5EEAE59568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141638-CA97-4CC8-95C1-2502EF8F78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E6C51F-8A6D-49CE-8CE0-2DC4991B7570}" type="datetimeFigureOut">
              <a:rPr lang="zh-CN" altLang="en-US" smtClean="0"/>
              <a:t>2020/10/16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613577-05E5-4D57-9FC2-A52510E2C8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8599ED-0DDC-405B-99B9-27008E21B6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F08D0-D019-4469-9FA8-7804728B2D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6978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UxxUnet/cv_materials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1E5A399-3019-4E6E-9CCE-2F0CA3A2490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F00C1F8-8036-4A05-9AF3-BCC8B2852BC3}"/>
              </a:ext>
            </a:extLst>
          </p:cNvPr>
          <p:cNvSpPr txBox="1"/>
          <p:nvPr/>
        </p:nvSpPr>
        <p:spPr>
          <a:xfrm>
            <a:off x="3153052" y="1162974"/>
            <a:ext cx="588589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Logo</a:t>
            </a:r>
            <a:endParaRPr lang="zh-CN" altLang="en-US" sz="200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C942566-3F7A-4223-A814-377D31436C6E}"/>
              </a:ext>
            </a:extLst>
          </p:cNvPr>
          <p:cNvSpPr txBox="1"/>
          <p:nvPr/>
        </p:nvSpPr>
        <p:spPr>
          <a:xfrm>
            <a:off x="5828189" y="4533707"/>
            <a:ext cx="29784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Classifier</a:t>
            </a:r>
            <a:endParaRPr lang="zh-CN" altLang="en-US" sz="40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4769049-E432-4061-BF9A-1CA0B5D878E5}"/>
              </a:ext>
            </a:extLst>
          </p:cNvPr>
          <p:cNvSpPr txBox="1"/>
          <p:nvPr/>
        </p:nvSpPr>
        <p:spPr>
          <a:xfrm>
            <a:off x="9038947" y="4533707"/>
            <a:ext cx="16764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V 1.0</a:t>
            </a:r>
            <a:endParaRPr lang="zh-CN" altLang="en-US" sz="40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2055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3A8A5255-0185-4416-9BB1-F4988DB3304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D32DDDA-1E55-4218-AD18-D7FD5BACCB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475" y="133350"/>
            <a:ext cx="5353050" cy="659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531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070C3CDE-AA28-4004-87C2-861C608C715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FC5EDDD-CFC8-45B4-8B84-BAFB1822D3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8251" y="367602"/>
            <a:ext cx="6135498" cy="6122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253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070C3CDE-AA28-4004-87C2-861C608C715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2551D51-79B6-4498-B612-77F3871840EC}"/>
              </a:ext>
            </a:extLst>
          </p:cNvPr>
          <p:cNvSpPr txBox="1"/>
          <p:nvPr/>
        </p:nvSpPr>
        <p:spPr>
          <a:xfrm>
            <a:off x="551896" y="3075057"/>
            <a:ext cx="1108820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4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https://github.com/UxxUnet/cv_materials</a:t>
            </a:r>
            <a:endParaRPr lang="zh-CN" altLang="en-US" sz="40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83344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</Words>
  <Application>Microsoft Office PowerPoint</Application>
  <PresentationFormat>宽屏</PresentationFormat>
  <Paragraphs>4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等线</vt:lpstr>
      <vt:lpstr>等线 Light</vt:lpstr>
      <vt:lpstr>Arial</vt:lpstr>
      <vt:lpstr>Consolas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 Gale</dc:creator>
  <cp:lastModifiedBy>Li Gale</cp:lastModifiedBy>
  <cp:revision>2</cp:revision>
  <dcterms:created xsi:type="dcterms:W3CDTF">2020-10-16T22:05:57Z</dcterms:created>
  <dcterms:modified xsi:type="dcterms:W3CDTF">2020-10-16T22:25:14Z</dcterms:modified>
</cp:coreProperties>
</file>