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8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9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FC7E7-3C4C-4A4C-BDC6-6DE3C4FA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20" y="214905"/>
            <a:ext cx="7350995" cy="600301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71E3D-6EAF-4FB1-B6C1-EF5274EF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Apache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 Active Message Queuing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(Active MQ)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D804-1814-4560-AC22-A02D4938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847959"/>
            <a:ext cx="3659246" cy="236996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An overview and usage in the industry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A95E-3AC8-4F3F-93D3-71D765C1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message queuing</a:t>
            </a:r>
          </a:p>
        </p:txBody>
      </p:sp>
      <p:pic>
        <p:nvPicPr>
          <p:cNvPr id="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118FB461-D882-4238-94A9-988FA32705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56" y="2120900"/>
            <a:ext cx="4202876" cy="374808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45F5A-3FA5-496F-A9B0-E41D70BED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Imagine that you have a web service that receives many requests every second, where no request can get lost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7"/>
      </a:lt2>
      <a:accent1>
        <a:srgbClr val="48B75B"/>
      </a:accent1>
      <a:accent2>
        <a:srgbClr val="58B13B"/>
      </a:accent2>
      <a:accent3>
        <a:srgbClr val="89AD44"/>
      </a:accent3>
      <a:accent4>
        <a:srgbClr val="ACA339"/>
      </a:accent4>
      <a:accent5>
        <a:srgbClr val="C3884D"/>
      </a:accent5>
      <a:accent6>
        <a:srgbClr val="B1453B"/>
      </a:accent6>
      <a:hlink>
        <a:srgbClr val="A07D3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Garamond</vt:lpstr>
      <vt:lpstr>Wingdings</vt:lpstr>
      <vt:lpstr>RetrospectVTI</vt:lpstr>
      <vt:lpstr>Apache  Active Message Queuing (Active MQ)</vt:lpstr>
      <vt:lpstr>What is message queuing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 Active Message Queing (Active MQ)</dc:title>
  <dc:creator>Thenuka  Weerasinghe</dc:creator>
  <cp:lastModifiedBy>Thenuka  Weerasinghe</cp:lastModifiedBy>
  <cp:revision>3</cp:revision>
  <dcterms:created xsi:type="dcterms:W3CDTF">2019-12-29T06:30:35Z</dcterms:created>
  <dcterms:modified xsi:type="dcterms:W3CDTF">2019-12-29T07:05:38Z</dcterms:modified>
</cp:coreProperties>
</file>