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30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78BD6-B484-74C7-8D7B-1DE7132FA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31512C-6AA9-D0E6-7970-909213BD5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C695D-12CC-03F3-8195-0D5AEF5F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4FF-DFD7-45CD-A48C-E509961D1A5F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0D686-F4D1-F123-FDA4-4FDCA1C3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6592B-6950-B953-595B-CBA37E34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FEA-0801-4904-ADCC-532EC61B5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2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7796B-CD21-5237-56AD-CFD4C719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A6DB8-39E7-F29A-10BB-E80625061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3FDEE-C358-5B7E-B0E0-98694CB5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4FF-DFD7-45CD-A48C-E509961D1A5F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58F76-E390-74DB-D624-C19DDEB7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2DD14-1417-52AA-4E44-BC1A1CF0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FEA-0801-4904-ADCC-532EC61B5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36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394301-0843-77B2-726C-859ECF3BF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8A7A52-F33F-1BB2-171C-9878BDE02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BAA17-0B6A-DA8F-D494-9154ED48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4FF-DFD7-45CD-A48C-E509961D1A5F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C2D9C4-9CC9-1C56-4055-AA906872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6B293-F33F-7254-A6F2-C063035E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FEA-0801-4904-ADCC-532EC61B5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60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0CCD3-DC39-E5D8-2E2D-397B0134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1E22EE-A641-3D26-861B-56C9C0CC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148FCD-2DC6-B881-1886-01D6F47B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4FF-DFD7-45CD-A48C-E509961D1A5F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65556A-51FD-99CB-F66B-6EB3323A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1DBD6-5D86-C529-5E06-1EEA273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FEA-0801-4904-ADCC-532EC61B5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04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EB95F-86F7-EC4E-9F26-4C3E2CF3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5AAFEF-B8BA-7217-4C0A-8D24200E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E603A-8ADC-ECBA-D621-10473A83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4FF-DFD7-45CD-A48C-E509961D1A5F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1F8B5-03EC-E019-A5F5-E928F9C3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E0BFC-7C6D-6356-524C-684994ED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FEA-0801-4904-ADCC-532EC61B5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44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FDF05-9538-44FB-EAA4-45A42AA5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F27B5-74BB-B5CB-C019-464927FAC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17DB11-93C9-0133-DCF3-5E5C7086D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28BAFC-FF32-80D7-5D0A-082AAE2E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4FF-DFD7-45CD-A48C-E509961D1A5F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D6462D-F766-45C8-AAB3-32C667DC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B3363-BFD4-3616-BA52-E2A5481E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FEA-0801-4904-ADCC-532EC61B5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0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66594-CBD1-B2C5-C96C-F0FC6AB3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B26D08-6592-D724-1DF4-F64D494B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F54ACA-D43F-0397-88BC-E95C85C6E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E59983-2032-016B-329C-C7CAF4119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01FD9D-13FF-E46D-7AD2-7CE101DAC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C9B775-6475-C3E9-6A51-0C79F04F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4FF-DFD7-45CD-A48C-E509961D1A5F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5566AC-0CD1-0AF0-5330-E8279DD6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8CA1DC-3FB4-6B42-1A8B-59E4ADBC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FEA-0801-4904-ADCC-532EC61B5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15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7071C-DCA0-02EE-0AFA-560F4BB4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BCB5C7-02C6-345B-977B-8B43FB34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4FF-DFD7-45CD-A48C-E509961D1A5F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9B99D3-5018-92DE-D418-C5A6755D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8838DA-D428-E21C-EAEF-358BD8F3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FEA-0801-4904-ADCC-532EC61B5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9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80A55B-E5F9-D293-34FA-61C9AB97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4FF-DFD7-45CD-A48C-E509961D1A5F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D80ED7-E97C-3FC2-B50A-D3D0DA73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8C1B3E-C9F3-29FC-7CAC-2E85B97D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FEA-0801-4904-ADCC-532EC61B5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1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9BDB7-EA41-D324-5298-AAFA9823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B88E2-74B2-D6FC-CE4B-FD64F358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74A5A9-B631-4704-4771-48D5F5533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478545-7A56-573F-0048-A5EE9DDA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4FF-DFD7-45CD-A48C-E509961D1A5F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1EEEDF-F582-2E6C-EE9C-BF1F328C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D18F12-7440-6027-0CD7-1D0C2F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FEA-0801-4904-ADCC-532EC61B5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08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97CE9-BF46-C7D0-2D89-23D98B06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9B0BD5-76A4-9367-8EE2-956B49A31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1AC1FD-2337-3FD7-A924-DD7264A4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777EAD-77F9-210C-209F-53DACB25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4FF-DFD7-45CD-A48C-E509961D1A5F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54BC2-9752-0656-34FD-702A9E0C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24BD42-F586-5311-7EB8-32DE0CF1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FEA-0801-4904-ADCC-532EC61B5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30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F42BC5-A5A3-F2DD-FEA9-B6E61B1A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CC73CA-4B42-842F-A14F-B6C84F93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A9CF5-B063-F6E8-6013-AC2B547FB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44FF-DFD7-45CD-A48C-E509961D1A5F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7A1B5-F0B5-F8D4-9ED2-7F2196E88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222B0-1D13-D247-807C-0D9DDAC08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6FEA-0801-4904-ADCC-532EC61B5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31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41E1380-97AA-8BE8-97FE-22B465779FD0}"/>
              </a:ext>
            </a:extLst>
          </p:cNvPr>
          <p:cNvSpPr/>
          <p:nvPr/>
        </p:nvSpPr>
        <p:spPr>
          <a:xfrm>
            <a:off x="0" y="0"/>
            <a:ext cx="12192000" cy="118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header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CFA8D2-582D-2638-C585-C493354334A6}"/>
              </a:ext>
            </a:extLst>
          </p:cNvPr>
          <p:cNvSpPr/>
          <p:nvPr/>
        </p:nvSpPr>
        <p:spPr>
          <a:xfrm>
            <a:off x="0" y="5676563"/>
            <a:ext cx="12192000" cy="118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footer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29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924CBAA-1BAD-73BE-F112-311A516A520B}"/>
              </a:ext>
            </a:extLst>
          </p:cNvPr>
          <p:cNvSpPr/>
          <p:nvPr/>
        </p:nvSpPr>
        <p:spPr>
          <a:xfrm>
            <a:off x="4883543" y="914400"/>
            <a:ext cx="1836892" cy="515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Liste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39ABB0-0ABE-A3CE-8A66-9F2B09F81B81}"/>
              </a:ext>
            </a:extLst>
          </p:cNvPr>
          <p:cNvSpPr/>
          <p:nvPr/>
        </p:nvSpPr>
        <p:spPr>
          <a:xfrm>
            <a:off x="6477674" y="521936"/>
            <a:ext cx="793019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add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938E15B-1B56-B76A-14DD-723564395D8F}"/>
              </a:ext>
            </a:extLst>
          </p:cNvPr>
          <p:cNvSpPr/>
          <p:nvPr/>
        </p:nvSpPr>
        <p:spPr>
          <a:xfrm>
            <a:off x="4070294" y="521936"/>
            <a:ext cx="2229356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Eingabe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B97969B-61E2-B44C-2C45-62BBC60010FA}"/>
              </a:ext>
            </a:extLst>
          </p:cNvPr>
          <p:cNvSpPr/>
          <p:nvPr/>
        </p:nvSpPr>
        <p:spPr>
          <a:xfrm>
            <a:off x="5927416" y="6113533"/>
            <a:ext cx="793019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19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924CBAA-1BAD-73BE-F112-311A516A520B}"/>
              </a:ext>
            </a:extLst>
          </p:cNvPr>
          <p:cNvSpPr/>
          <p:nvPr/>
        </p:nvSpPr>
        <p:spPr>
          <a:xfrm>
            <a:off x="4883543" y="914400"/>
            <a:ext cx="1836892" cy="515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Liste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39ABB0-0ABE-A3CE-8A66-9F2B09F81B81}"/>
              </a:ext>
            </a:extLst>
          </p:cNvPr>
          <p:cNvSpPr/>
          <p:nvPr/>
        </p:nvSpPr>
        <p:spPr>
          <a:xfrm>
            <a:off x="5927416" y="6113533"/>
            <a:ext cx="793019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add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4209712-097A-A9E7-DD58-26FED9D889DE}"/>
              </a:ext>
            </a:extLst>
          </p:cNvPr>
          <p:cNvSpPr/>
          <p:nvPr/>
        </p:nvSpPr>
        <p:spPr>
          <a:xfrm>
            <a:off x="5013015" y="1043873"/>
            <a:ext cx="1577947" cy="4936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42FF26D-BA52-5FD4-4280-6CC79D80B1C5}"/>
              </a:ext>
            </a:extLst>
          </p:cNvPr>
          <p:cNvSpPr/>
          <p:nvPr/>
        </p:nvSpPr>
        <p:spPr>
          <a:xfrm>
            <a:off x="6052842" y="1088378"/>
            <a:ext cx="521936" cy="2468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205726-16C6-1A36-A87E-0DFDA4116FC4}"/>
              </a:ext>
            </a:extLst>
          </p:cNvPr>
          <p:cNvSpPr/>
          <p:nvPr/>
        </p:nvSpPr>
        <p:spPr>
          <a:xfrm>
            <a:off x="5013015" y="1650776"/>
            <a:ext cx="1577947" cy="4936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402DEEE-A0DF-EF47-E28E-2B65AB6FF3B3}"/>
              </a:ext>
            </a:extLst>
          </p:cNvPr>
          <p:cNvSpPr/>
          <p:nvPr/>
        </p:nvSpPr>
        <p:spPr>
          <a:xfrm>
            <a:off x="6052842" y="1695281"/>
            <a:ext cx="521936" cy="2468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223BA64-CB5E-8143-3739-39DFD5E1FBD0}"/>
              </a:ext>
            </a:extLst>
          </p:cNvPr>
          <p:cNvSpPr/>
          <p:nvPr/>
        </p:nvSpPr>
        <p:spPr>
          <a:xfrm>
            <a:off x="5013015" y="2257679"/>
            <a:ext cx="1577947" cy="4936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F0E52AF-6AA8-78F1-3F40-01B4D7B8D073}"/>
              </a:ext>
            </a:extLst>
          </p:cNvPr>
          <p:cNvSpPr/>
          <p:nvPr/>
        </p:nvSpPr>
        <p:spPr>
          <a:xfrm>
            <a:off x="6052842" y="2302184"/>
            <a:ext cx="521936" cy="2468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DAC52DF-CF71-5191-F9F5-F8438E157D98}"/>
              </a:ext>
            </a:extLst>
          </p:cNvPr>
          <p:cNvSpPr/>
          <p:nvPr/>
        </p:nvSpPr>
        <p:spPr>
          <a:xfrm>
            <a:off x="6601752" y="546212"/>
            <a:ext cx="793019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add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4632F9-2A82-EFBB-2FA2-B2A0467B6992}"/>
              </a:ext>
            </a:extLst>
          </p:cNvPr>
          <p:cNvSpPr/>
          <p:nvPr/>
        </p:nvSpPr>
        <p:spPr>
          <a:xfrm>
            <a:off x="4194372" y="546212"/>
            <a:ext cx="2229356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Eingabe</a:t>
            </a:r>
          </a:p>
        </p:txBody>
      </p:sp>
      <p:pic>
        <p:nvPicPr>
          <p:cNvPr id="15" name="Grafik 14" descr="Abfall mit einfarbiger Füllung">
            <a:extLst>
              <a:ext uri="{FF2B5EF4-FFF2-40B4-BE49-F238E27FC236}">
                <a16:creationId xmlns:a16="http://schemas.microsoft.com/office/drawing/2014/main" id="{45D493E2-1EB2-CD2F-8BA9-2905E1C9F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3925" y="1111306"/>
            <a:ext cx="200951" cy="200951"/>
          </a:xfrm>
          <a:prstGeom prst="rect">
            <a:avLst/>
          </a:prstGeom>
        </p:spPr>
      </p:pic>
      <p:pic>
        <p:nvPicPr>
          <p:cNvPr id="17" name="Grafik 16" descr="Stift mit einfarbiger Füllung">
            <a:extLst>
              <a:ext uri="{FF2B5EF4-FFF2-40B4-BE49-F238E27FC236}">
                <a16:creationId xmlns:a16="http://schemas.microsoft.com/office/drawing/2014/main" id="{27A54756-4739-C006-8B16-8EFA704A9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7907" y="1111305"/>
            <a:ext cx="200951" cy="200951"/>
          </a:xfrm>
          <a:prstGeom prst="rect">
            <a:avLst/>
          </a:prstGeom>
        </p:spPr>
      </p:pic>
      <p:pic>
        <p:nvPicPr>
          <p:cNvPr id="18" name="Grafik 17" descr="Abfall mit einfarbiger Füllung">
            <a:extLst>
              <a:ext uri="{FF2B5EF4-FFF2-40B4-BE49-F238E27FC236}">
                <a16:creationId xmlns:a16="http://schemas.microsoft.com/office/drawing/2014/main" id="{A23C17C3-7ED4-05C0-6368-725DB974C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0554" y="1697307"/>
            <a:ext cx="200951" cy="200951"/>
          </a:xfrm>
          <a:prstGeom prst="rect">
            <a:avLst/>
          </a:prstGeom>
        </p:spPr>
      </p:pic>
      <p:pic>
        <p:nvPicPr>
          <p:cNvPr id="19" name="Grafik 18" descr="Stift mit einfarbiger Füllung">
            <a:extLst>
              <a:ext uri="{FF2B5EF4-FFF2-40B4-BE49-F238E27FC236}">
                <a16:creationId xmlns:a16="http://schemas.microsoft.com/office/drawing/2014/main" id="{DF7B206A-617F-37E8-4AB6-65B5AA773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536" y="1697306"/>
            <a:ext cx="200951" cy="200951"/>
          </a:xfrm>
          <a:prstGeom prst="rect">
            <a:avLst/>
          </a:prstGeom>
        </p:spPr>
      </p:pic>
      <p:pic>
        <p:nvPicPr>
          <p:cNvPr id="20" name="Grafik 19" descr="Abfall mit einfarbiger Füllung">
            <a:extLst>
              <a:ext uri="{FF2B5EF4-FFF2-40B4-BE49-F238E27FC236}">
                <a16:creationId xmlns:a16="http://schemas.microsoft.com/office/drawing/2014/main" id="{F3F9867A-CE33-AE11-220D-987D0EF13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0554" y="2304882"/>
            <a:ext cx="200951" cy="200951"/>
          </a:xfrm>
          <a:prstGeom prst="rect">
            <a:avLst/>
          </a:prstGeom>
        </p:spPr>
      </p:pic>
      <p:pic>
        <p:nvPicPr>
          <p:cNvPr id="21" name="Grafik 20" descr="Stift mit einfarbiger Füllung">
            <a:extLst>
              <a:ext uri="{FF2B5EF4-FFF2-40B4-BE49-F238E27FC236}">
                <a16:creationId xmlns:a16="http://schemas.microsoft.com/office/drawing/2014/main" id="{2231AEF0-0066-4EA9-3D7B-9D7E004D2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536" y="2304881"/>
            <a:ext cx="200951" cy="2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3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Wieben</dc:creator>
  <cp:lastModifiedBy>Uwe Wieben</cp:lastModifiedBy>
  <cp:revision>1</cp:revision>
  <dcterms:created xsi:type="dcterms:W3CDTF">2023-02-13T14:37:20Z</dcterms:created>
  <dcterms:modified xsi:type="dcterms:W3CDTF">2023-02-13T15:46:33Z</dcterms:modified>
</cp:coreProperties>
</file>