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2EFD-77A1-4D74-ACE5-E3C88F67501A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062F-3C1D-4255-A6B9-ACDF4673C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18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2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3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41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3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0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3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5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7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9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8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0FC92D-8AF8-46A6-A318-9D108F25AAEC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C129F7-CDF1-498C-9C90-E98CE9FAFB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96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A4BA-4C7B-9E70-DA43-B8E7FD517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und Repo-Ablauf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22EF3-54A4-C615-B498-841C497B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(Wie ich es verstehe)</a:t>
            </a:r>
          </a:p>
        </p:txBody>
      </p:sp>
    </p:spTree>
    <p:extLst>
      <p:ext uri="{BB962C8B-B14F-4D97-AF65-F5344CB8AC3E}">
        <p14:creationId xmlns:p14="http://schemas.microsoft.com/office/powerpoint/2010/main" val="431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7C1C99-BA32-7C64-DF57-3D128FE7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18" y="233082"/>
            <a:ext cx="11413657" cy="717176"/>
          </a:xfrm>
        </p:spPr>
        <p:txBody>
          <a:bodyPr/>
          <a:lstStyle/>
          <a:p>
            <a:r>
              <a:rPr lang="de-DE" dirty="0"/>
              <a:t>Ideen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C1B292BB-03BF-5C7F-80FC-6272FC0AC30A}"/>
              </a:ext>
            </a:extLst>
          </p:cNvPr>
          <p:cNvSpPr/>
          <p:nvPr/>
        </p:nvSpPr>
        <p:spPr>
          <a:xfrm>
            <a:off x="4922494" y="123141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Idee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5B303F22-71C5-E94E-C368-FCABCA5D6BF7}"/>
              </a:ext>
            </a:extLst>
          </p:cNvPr>
          <p:cNvSpPr/>
          <p:nvPr/>
        </p:nvSpPr>
        <p:spPr>
          <a:xfrm>
            <a:off x="4503731" y="2018964"/>
            <a:ext cx="1751925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Ins Projektboard als Idee schreiben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D59A1D2E-33C7-8DEA-18E3-E1BDEFE8C689}"/>
              </a:ext>
            </a:extLst>
          </p:cNvPr>
          <p:cNvSpPr/>
          <p:nvPr/>
        </p:nvSpPr>
        <p:spPr>
          <a:xfrm>
            <a:off x="4503730" y="2976521"/>
            <a:ext cx="1751925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Besprechen</a:t>
            </a:r>
          </a:p>
        </p:txBody>
      </p:sp>
      <p:sp>
        <p:nvSpPr>
          <p:cNvPr id="8" name="Flussdiagramm: Verzweigung 7">
            <a:extLst>
              <a:ext uri="{FF2B5EF4-FFF2-40B4-BE49-F238E27FC236}">
                <a16:creationId xmlns:a16="http://schemas.microsoft.com/office/drawing/2014/main" id="{6F1FF4DA-63C1-C289-63CC-2D5A0ADD3180}"/>
              </a:ext>
            </a:extLst>
          </p:cNvPr>
          <p:cNvSpPr/>
          <p:nvPr/>
        </p:nvSpPr>
        <p:spPr>
          <a:xfrm>
            <a:off x="4588183" y="3985327"/>
            <a:ext cx="1586039" cy="9929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Team akzeptiert?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10112765-5C56-0788-6D9D-4A6FA053930F}"/>
              </a:ext>
            </a:extLst>
          </p:cNvPr>
          <p:cNvSpPr/>
          <p:nvPr/>
        </p:nvSpPr>
        <p:spPr>
          <a:xfrm>
            <a:off x="6841816" y="4175489"/>
            <a:ext cx="139992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 Board unter </a:t>
            </a:r>
            <a:r>
              <a:rPr lang="de-DE" sz="1400" dirty="0" err="1"/>
              <a:t>Todo</a:t>
            </a:r>
            <a:r>
              <a:rPr lang="de-DE" sz="1400" dirty="0"/>
              <a:t> ziehen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26EAE28E-7D1F-9B98-DDA5-F217E390006A}"/>
              </a:ext>
            </a:extLst>
          </p:cNvPr>
          <p:cNvSpPr/>
          <p:nvPr/>
        </p:nvSpPr>
        <p:spPr>
          <a:xfrm>
            <a:off x="4679731" y="5374458"/>
            <a:ext cx="139992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Im Board löschen</a:t>
            </a:r>
          </a:p>
        </p:txBody>
      </p:sp>
      <p:sp>
        <p:nvSpPr>
          <p:cNvPr id="11" name="Flussdiagramm: Grenzstelle 10">
            <a:extLst>
              <a:ext uri="{FF2B5EF4-FFF2-40B4-BE49-F238E27FC236}">
                <a16:creationId xmlns:a16="http://schemas.microsoft.com/office/drawing/2014/main" id="{8589C04F-D947-BFB9-EC8D-A86E031A4545}"/>
              </a:ext>
            </a:extLst>
          </p:cNvPr>
          <p:cNvSpPr/>
          <p:nvPr/>
        </p:nvSpPr>
        <p:spPr>
          <a:xfrm>
            <a:off x="7084577" y="552990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Fertig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3686B88-5C10-7000-6D1C-7A2C2BAFCCC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79694" y="1533163"/>
            <a:ext cx="0" cy="485801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F96A66A-9780-E61C-8160-039CACF422E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379693" y="2631612"/>
            <a:ext cx="1" cy="34490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5DCF91D-87E9-42D4-8E69-1CF11F86C56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379693" y="3589169"/>
            <a:ext cx="1510" cy="396158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59A79FD-246A-BF91-5AC1-D43DF6E196A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174222" y="4481813"/>
            <a:ext cx="667594" cy="1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B42B136-E673-9ECA-D000-B56C3F24995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541777" y="4788137"/>
            <a:ext cx="0" cy="74176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0A79B5-7D41-1103-F918-56CF3CF2D47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379692" y="4978300"/>
            <a:ext cx="1511" cy="396158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EDB67F5-709C-B6E6-C2B9-7D8DE8BF9C4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79653" y="5680782"/>
            <a:ext cx="1004924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1A4354B-D01E-8E45-3F3C-C01594A3349D}"/>
              </a:ext>
            </a:extLst>
          </p:cNvPr>
          <p:cNvSpPr txBox="1"/>
          <p:nvPr/>
        </p:nvSpPr>
        <p:spPr>
          <a:xfrm>
            <a:off x="6163053" y="417704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ja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CF5BD9F-0854-EE53-151B-B6A4732EDC3E}"/>
              </a:ext>
            </a:extLst>
          </p:cNvPr>
          <p:cNvSpPr txBox="1"/>
          <p:nvPr/>
        </p:nvSpPr>
        <p:spPr>
          <a:xfrm>
            <a:off x="5385462" y="494849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118482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7C1C99-BA32-7C64-DF57-3D128FE7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18" y="233082"/>
            <a:ext cx="11413657" cy="717176"/>
          </a:xfrm>
        </p:spPr>
        <p:txBody>
          <a:bodyPr/>
          <a:lstStyle/>
          <a:p>
            <a:r>
              <a:rPr lang="de-DE" dirty="0"/>
              <a:t>Aufgaben coden (Arbeitspakete)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C1B292BB-03BF-5C7F-80FC-6272FC0AC30A}"/>
              </a:ext>
            </a:extLst>
          </p:cNvPr>
          <p:cNvSpPr/>
          <p:nvPr/>
        </p:nvSpPr>
        <p:spPr>
          <a:xfrm>
            <a:off x="1441408" y="1265392"/>
            <a:ext cx="1458075" cy="4696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Coder hat Zeit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10112765-5C56-0788-6D9D-4A6FA053930F}"/>
              </a:ext>
            </a:extLst>
          </p:cNvPr>
          <p:cNvSpPr/>
          <p:nvPr/>
        </p:nvSpPr>
        <p:spPr>
          <a:xfrm>
            <a:off x="1006325" y="3230540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Im Board unter </a:t>
            </a:r>
            <a:r>
              <a:rPr lang="de-DE" sz="1200" dirty="0" err="1"/>
              <a:t>Todo</a:t>
            </a:r>
            <a:r>
              <a:rPr lang="de-DE" sz="1200" dirty="0"/>
              <a:t> (mit seinem Namen) ziehen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26EAE28E-7D1F-9B98-DDA5-F217E390006A}"/>
              </a:ext>
            </a:extLst>
          </p:cNvPr>
          <p:cNvSpPr/>
          <p:nvPr/>
        </p:nvSpPr>
        <p:spPr>
          <a:xfrm>
            <a:off x="1006325" y="2230573"/>
            <a:ext cx="2328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Sucht sich eine Aufgabe aus der </a:t>
            </a:r>
            <a:r>
              <a:rPr lang="de-DE" sz="1200" dirty="0" err="1"/>
              <a:t>ToDo</a:t>
            </a:r>
            <a:r>
              <a:rPr lang="de-DE" sz="1200" dirty="0"/>
              <a:t>-Spalte aus</a:t>
            </a:r>
          </a:p>
        </p:txBody>
      </p:sp>
      <p:sp>
        <p:nvSpPr>
          <p:cNvPr id="11" name="Flussdiagramm: Grenzstelle 10">
            <a:extLst>
              <a:ext uri="{FF2B5EF4-FFF2-40B4-BE49-F238E27FC236}">
                <a16:creationId xmlns:a16="http://schemas.microsoft.com/office/drawing/2014/main" id="{8589C04F-D947-BFB9-EC8D-A86E031A4545}"/>
              </a:ext>
            </a:extLst>
          </p:cNvPr>
          <p:cNvSpPr/>
          <p:nvPr/>
        </p:nvSpPr>
        <p:spPr>
          <a:xfrm>
            <a:off x="10608541" y="618940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Fertig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B42B136-E673-9ECA-D000-B56C3F24995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170445" y="1735009"/>
            <a:ext cx="1" cy="495564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9BC1D9D-60CD-5173-AEED-26F5E8E3566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170445" y="2843221"/>
            <a:ext cx="0" cy="38731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F4F53061-E979-8ECC-1424-100A62D8AE33}"/>
              </a:ext>
            </a:extLst>
          </p:cNvPr>
          <p:cNvSpPr/>
          <p:nvPr/>
        </p:nvSpPr>
        <p:spPr>
          <a:xfrm>
            <a:off x="1006325" y="430947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Aktuelle Main (</a:t>
            </a:r>
            <a:r>
              <a:rPr lang="de-DE" sz="1200" dirty="0" err="1"/>
              <a:t>github</a:t>
            </a:r>
            <a:r>
              <a:rPr lang="de-DE" sz="1200"/>
              <a:t>) in </a:t>
            </a:r>
            <a:r>
              <a:rPr lang="de-DE" sz="1200" dirty="0"/>
              <a:t>die lokale Main pullen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3A2EF7E-BBD6-1253-4769-A0627E67EC40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2170445" y="3843188"/>
            <a:ext cx="0" cy="46629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Flussdiagramm: Prozess 30">
            <a:extLst>
              <a:ext uri="{FF2B5EF4-FFF2-40B4-BE49-F238E27FC236}">
                <a16:creationId xmlns:a16="http://schemas.microsoft.com/office/drawing/2014/main" id="{FC36EDFC-EDA5-0C4B-0688-86F014C69C7B}"/>
              </a:ext>
            </a:extLst>
          </p:cNvPr>
          <p:cNvSpPr/>
          <p:nvPr/>
        </p:nvSpPr>
        <p:spPr>
          <a:xfrm>
            <a:off x="1006324" y="53744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 Branch anlegen </a:t>
            </a:r>
          </a:p>
          <a:p>
            <a:pPr algn="ctr"/>
            <a:r>
              <a:rPr lang="de-DE" sz="1200" dirty="0"/>
              <a:t>(auf Grundlage von </a:t>
            </a:r>
            <a:r>
              <a:rPr lang="de-DE" sz="1200" dirty="0" err="1"/>
              <a:t>main</a:t>
            </a:r>
            <a:r>
              <a:rPr lang="de-DE" sz="120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56D5E5-BE74-C9A1-7C34-BABC0176749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2170444" y="4922126"/>
            <a:ext cx="1" cy="452332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B2865A51-5914-9C0F-0DA7-37B7F97B7DCA}"/>
              </a:ext>
            </a:extLst>
          </p:cNvPr>
          <p:cNvSpPr/>
          <p:nvPr/>
        </p:nvSpPr>
        <p:spPr>
          <a:xfrm>
            <a:off x="4201329" y="9502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 Branch anlegen </a:t>
            </a:r>
          </a:p>
          <a:p>
            <a:pPr algn="ctr"/>
            <a:r>
              <a:rPr lang="de-DE" sz="1200" dirty="0"/>
              <a:t>(auf Grundlage von </a:t>
            </a:r>
            <a:r>
              <a:rPr lang="de-DE" sz="1200" dirty="0" err="1"/>
              <a:t>main</a:t>
            </a:r>
            <a:r>
              <a:rPr lang="de-DE" sz="1200" dirty="0"/>
              <a:t>)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6788689E-0B24-4D38-146F-CE117C9F697A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3334563" y="1256582"/>
            <a:ext cx="866766" cy="442420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69B5C8F9-6E93-E9B0-148A-82683F07B091}"/>
              </a:ext>
            </a:extLst>
          </p:cNvPr>
          <p:cNvSpPr/>
          <p:nvPr/>
        </p:nvSpPr>
        <p:spPr>
          <a:xfrm>
            <a:off x="4201329" y="19737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Coden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9971AD6-9807-0CC7-EEB5-3150771C86E8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5365449" y="1562906"/>
            <a:ext cx="0" cy="410852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Flussdiagramm: Prozess 48">
            <a:extLst>
              <a:ext uri="{FF2B5EF4-FFF2-40B4-BE49-F238E27FC236}">
                <a16:creationId xmlns:a16="http://schemas.microsoft.com/office/drawing/2014/main" id="{776E76D1-F77C-C98B-2F74-C196C82C0A72}"/>
              </a:ext>
            </a:extLst>
          </p:cNvPr>
          <p:cNvSpPr/>
          <p:nvPr/>
        </p:nvSpPr>
        <p:spPr>
          <a:xfrm>
            <a:off x="4201329" y="29972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Stagen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82260DA-8609-C41A-DC74-14CA882AE09E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5365449" y="2586406"/>
            <a:ext cx="0" cy="410852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Flussdiagramm: Prozess 52">
            <a:extLst>
              <a:ext uri="{FF2B5EF4-FFF2-40B4-BE49-F238E27FC236}">
                <a16:creationId xmlns:a16="http://schemas.microsoft.com/office/drawing/2014/main" id="{01D1B7AD-14C2-31C2-C40B-95DB358383C1}"/>
              </a:ext>
            </a:extLst>
          </p:cNvPr>
          <p:cNvSpPr/>
          <p:nvPr/>
        </p:nvSpPr>
        <p:spPr>
          <a:xfrm>
            <a:off x="4201329" y="40207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Lokal committen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16AC14C-F447-8B8C-642B-CC4F658BFD16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5365449" y="3609906"/>
            <a:ext cx="0" cy="410852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Flussdiagramm: Prozess 56">
            <a:extLst>
              <a:ext uri="{FF2B5EF4-FFF2-40B4-BE49-F238E27FC236}">
                <a16:creationId xmlns:a16="http://schemas.microsoft.com/office/drawing/2014/main" id="{B20C11B2-6512-469E-C61A-DC8319C167E2}"/>
              </a:ext>
            </a:extLst>
          </p:cNvPr>
          <p:cNvSpPr/>
          <p:nvPr/>
        </p:nvSpPr>
        <p:spPr>
          <a:xfrm>
            <a:off x="4201329" y="5044258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</a:t>
            </a:r>
            <a:r>
              <a:rPr lang="de-DE" sz="1200" dirty="0" err="1"/>
              <a:t>Github</a:t>
            </a:r>
            <a:r>
              <a:rPr lang="de-DE" sz="1200" dirty="0"/>
              <a:t> pushen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1BFE378-5BDA-0F17-3593-BD973757782F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365449" y="4633406"/>
            <a:ext cx="0" cy="410852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3CED520-C9D9-CA33-9848-5043508D9395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6529568" y="2827239"/>
            <a:ext cx="789892" cy="252334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E10C6338-B14E-ABD0-7411-D8E574F41A3F}"/>
              </a:ext>
            </a:extLst>
          </p:cNvPr>
          <p:cNvSpPr/>
          <p:nvPr/>
        </p:nvSpPr>
        <p:spPr>
          <a:xfrm>
            <a:off x="7319460" y="2520915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Pull </a:t>
            </a:r>
            <a:r>
              <a:rPr lang="de-DE" sz="1200" dirty="0" err="1"/>
              <a:t>request</a:t>
            </a:r>
            <a:r>
              <a:rPr lang="de-DE" sz="1200" dirty="0"/>
              <a:t> (mit review-</a:t>
            </a:r>
            <a:r>
              <a:rPr lang="de-DE" sz="1200" dirty="0" err="1"/>
              <a:t>request</a:t>
            </a:r>
            <a:r>
              <a:rPr lang="de-DE" sz="1200" dirty="0"/>
              <a:t>) erstellen</a:t>
            </a:r>
          </a:p>
        </p:txBody>
      </p:sp>
      <p:sp>
        <p:nvSpPr>
          <p:cNvPr id="66" name="Flussdiagramm: Verzweigung 65">
            <a:extLst>
              <a:ext uri="{FF2B5EF4-FFF2-40B4-BE49-F238E27FC236}">
                <a16:creationId xmlns:a16="http://schemas.microsoft.com/office/drawing/2014/main" id="{AAEAA0D1-B6FF-CF8E-4BA1-E615EC4ACCA2}"/>
              </a:ext>
            </a:extLst>
          </p:cNvPr>
          <p:cNvSpPr/>
          <p:nvPr/>
        </p:nvSpPr>
        <p:spPr>
          <a:xfrm>
            <a:off x="7690558" y="3574942"/>
            <a:ext cx="1586039" cy="9929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Approval</a:t>
            </a:r>
            <a:r>
              <a:rPr lang="de-DE" sz="1000" dirty="0"/>
              <a:t> von mind. einem </a:t>
            </a:r>
          </a:p>
        </p:txBody>
      </p:sp>
      <p:sp>
        <p:nvSpPr>
          <p:cNvPr id="67" name="Flussdiagramm: Prozess 66">
            <a:extLst>
              <a:ext uri="{FF2B5EF4-FFF2-40B4-BE49-F238E27FC236}">
                <a16:creationId xmlns:a16="http://schemas.microsoft.com/office/drawing/2014/main" id="{B2F89B17-464C-C76B-F131-7A5F6BA83EA3}"/>
              </a:ext>
            </a:extLst>
          </p:cNvPr>
          <p:cNvSpPr/>
          <p:nvPr/>
        </p:nvSpPr>
        <p:spPr>
          <a:xfrm>
            <a:off x="7319460" y="5039339"/>
            <a:ext cx="232823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Merge</a:t>
            </a:r>
            <a:r>
              <a:rPr lang="de-DE" sz="1200" dirty="0"/>
              <a:t> in </a:t>
            </a:r>
            <a:r>
              <a:rPr lang="de-DE" sz="1200" dirty="0" err="1"/>
              <a:t>main</a:t>
            </a:r>
            <a:r>
              <a:rPr lang="de-DE" sz="1200" dirty="0"/>
              <a:t> (</a:t>
            </a:r>
            <a:r>
              <a:rPr lang="de-DE" sz="1200" dirty="0" err="1"/>
              <a:t>github</a:t>
            </a:r>
            <a:r>
              <a:rPr lang="de-DE" sz="1200" dirty="0"/>
              <a:t>)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F3F31ECA-56F1-FED8-8820-CD1D359443DC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flipH="1">
            <a:off x="8483578" y="3133563"/>
            <a:ext cx="2" cy="441379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40255A8-4025-D1A8-AC17-E9D10FA4793C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8483578" y="4567915"/>
            <a:ext cx="2" cy="471424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87A7E6B-C3CB-AE07-A3EB-9EF1D40C6A3F}"/>
              </a:ext>
            </a:extLst>
          </p:cNvPr>
          <p:cNvSpPr txBox="1"/>
          <p:nvPr/>
        </p:nvSpPr>
        <p:spPr>
          <a:xfrm>
            <a:off x="8186062" y="451670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ja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66A4B42D-3B62-6357-9ED6-BEE2037B7164}"/>
              </a:ext>
            </a:extLst>
          </p:cNvPr>
          <p:cNvCxnSpPr>
            <a:cxnSpLocks/>
            <a:stCxn id="66" idx="3"/>
            <a:endCxn id="45" idx="3"/>
          </p:cNvCxnSpPr>
          <p:nvPr/>
        </p:nvCxnSpPr>
        <p:spPr>
          <a:xfrm flipH="1" flipV="1">
            <a:off x="6529568" y="2280082"/>
            <a:ext cx="2747029" cy="1791347"/>
          </a:xfrm>
          <a:prstGeom prst="bentConnector3">
            <a:avLst>
              <a:gd name="adj1" fmla="val -32772"/>
            </a:avLst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F37CD723-D6EF-9855-5287-CF16B9C94555}"/>
              </a:ext>
            </a:extLst>
          </p:cNvPr>
          <p:cNvSpPr txBox="1"/>
          <p:nvPr/>
        </p:nvSpPr>
        <p:spPr>
          <a:xfrm>
            <a:off x="9289665" y="368929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nein</a:t>
            </a:r>
          </a:p>
        </p:txBody>
      </p:sp>
      <p:sp>
        <p:nvSpPr>
          <p:cNvPr id="82" name="Flussdiagramm: Prozess 81">
            <a:extLst>
              <a:ext uri="{FF2B5EF4-FFF2-40B4-BE49-F238E27FC236}">
                <a16:creationId xmlns:a16="http://schemas.microsoft.com/office/drawing/2014/main" id="{16DD0C39-298A-D4D5-9E4F-F802E14AAADE}"/>
              </a:ext>
            </a:extLst>
          </p:cNvPr>
          <p:cNvSpPr/>
          <p:nvPr/>
        </p:nvSpPr>
        <p:spPr>
          <a:xfrm>
            <a:off x="10280940" y="5039339"/>
            <a:ext cx="156960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Aufgabe in </a:t>
            </a:r>
            <a:r>
              <a:rPr lang="de-DE" sz="1200" dirty="0" err="1"/>
              <a:t>Done</a:t>
            </a:r>
            <a:r>
              <a:rPr lang="de-DE" sz="1200" dirty="0"/>
              <a:t> schieben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B16CD7-F156-1A06-976E-F19805D3F4C4}"/>
              </a:ext>
            </a:extLst>
          </p:cNvPr>
          <p:cNvCxnSpPr>
            <a:cxnSpLocks/>
            <a:stCxn id="67" idx="3"/>
            <a:endCxn id="82" idx="1"/>
          </p:cNvCxnSpPr>
          <p:nvPr/>
        </p:nvCxnSpPr>
        <p:spPr>
          <a:xfrm>
            <a:off x="9647699" y="5345663"/>
            <a:ext cx="633241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43DF1F2-FD4A-3A9C-B7F5-40A4CCB32681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>
            <a:off x="11065741" y="5651987"/>
            <a:ext cx="0" cy="53742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8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117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Netz</vt:lpstr>
      <vt:lpstr>Projekt und Repo-Ablauf</vt:lpstr>
      <vt:lpstr>Ideen</vt:lpstr>
      <vt:lpstr>Aufgaben coden (Arbeitspakete)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und Repo-Ablauf</dc:title>
  <dc:creator>Uwe Wieben</dc:creator>
  <cp:lastModifiedBy>Uwe Wieben</cp:lastModifiedBy>
  <cp:revision>1</cp:revision>
  <dcterms:created xsi:type="dcterms:W3CDTF">2023-02-13T17:12:16Z</dcterms:created>
  <dcterms:modified xsi:type="dcterms:W3CDTF">2023-02-13T17:37:21Z</dcterms:modified>
</cp:coreProperties>
</file>