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Hammersmith One"/>
      <p:regular r:id="rId41"/>
    </p:embeddedFont>
    <p:embeddedFont>
      <p:font typeface="Roboto"/>
      <p:regular r:id="rId42"/>
      <p:bold r:id="rId43"/>
      <p:italic r:id="rId44"/>
      <p:boldItalic r:id="rId45"/>
    </p:embeddedFont>
    <p:embeddedFont>
      <p:font typeface="Montserrat"/>
      <p:regular r:id="rId46"/>
      <p:bold r:id="rId47"/>
      <p:italic r:id="rId48"/>
      <p:boldItalic r:id="rId49"/>
    </p:embeddedFont>
    <p:embeddedFont>
      <p:font typeface="Manjari"/>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6A6877-64BA-40AB-813E-1BF12F456DAE}">
  <a:tblStyle styleId="{BC6A6877-64BA-40AB-813E-1BF12F456D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regular.fntdata"/><Relationship Id="rId41" Type="http://schemas.openxmlformats.org/officeDocument/2006/relationships/font" Target="fonts/HammersmithOne-regular.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Montserrat-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anjari-bold.fntdata"/><Relationship Id="rId50" Type="http://schemas.openxmlformats.org/officeDocument/2006/relationships/font" Target="fonts/Manjari-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gc6a01074ef_0_20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6" name="Google Shape;1406;gc6a01074ef_0_20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Amazon Transcribe - một dịch vụ nhận dạng giọng nói tự động của Amazon Web Services (AWS).</a:t>
            </a:r>
            <a:endParaRPr/>
          </a:p>
          <a:p>
            <a:pPr indent="0" lvl="0" marL="0" rtl="0" algn="l">
              <a:spcBef>
                <a:spcPts val="0"/>
              </a:spcBef>
              <a:spcAft>
                <a:spcPts val="0"/>
              </a:spcAft>
              <a:buNone/>
            </a:pPr>
            <a:r>
              <a:rPr lang="en"/>
              <a:t>Microsoft Azure Speech to Text - một tính năng của dịch vụ Speech trong Azure Cognitive Services.</a:t>
            </a:r>
            <a:endParaRPr/>
          </a:p>
          <a:p>
            <a:pPr indent="0" lvl="0" marL="0" rtl="0" algn="l">
              <a:spcBef>
                <a:spcPts val="0"/>
              </a:spcBef>
              <a:spcAft>
                <a:spcPts val="0"/>
              </a:spcAft>
              <a:buNone/>
            </a:pPr>
            <a:r>
              <a:rPr lang="en"/>
              <a:t>Google Cloud Speech-to-Text - một dịch vụ nhận dạng giọng nói của Google Cloud.</a:t>
            </a:r>
            <a:endParaRPr/>
          </a:p>
          <a:p>
            <a:pPr indent="0" lvl="0" marL="0" rtl="0" algn="l">
              <a:spcBef>
                <a:spcPts val="0"/>
              </a:spcBef>
              <a:spcAft>
                <a:spcPts val="0"/>
              </a:spcAft>
              <a:buNone/>
            </a:pPr>
            <a:r>
              <a:rPr lang="en"/>
              <a:t>IBM Watson Speech to Text - một dịch vụ của IBM Watson AI Platform.</a:t>
            </a:r>
            <a:endParaRPr/>
          </a:p>
          <a:p>
            <a:pPr indent="0" lvl="0" marL="0" rtl="0" algn="l">
              <a:spcBef>
                <a:spcPts val="0"/>
              </a:spcBef>
              <a:spcAft>
                <a:spcPts val="0"/>
              </a:spcAft>
              <a:buNone/>
            </a:pPr>
            <a:r>
              <a:rPr lang="en"/>
              <a:t>Các ứng dụng trên cung cấp khả năng chuyển đổi giọng nói thành văn bản trong thời gian thực hoặc từ các tệp âm thanh đã ghi trước. Hỗ trợ một hoặc nhiều ngôn ngữ.</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7" name="Shape 1417"/>
        <p:cNvGrpSpPr/>
        <p:nvPr/>
      </p:nvGrpSpPr>
      <p:grpSpPr>
        <a:xfrm>
          <a:off x="0" y="0"/>
          <a:ext cx="0" cy="0"/>
          <a:chOff x="0" y="0"/>
          <a:chExt cx="0" cy="0"/>
        </a:xfrm>
      </p:grpSpPr>
      <p:sp>
        <p:nvSpPr>
          <p:cNvPr id="1418" name="Google Shape;1418;gc33250489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9" name="Google Shape;1419;gc33250489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Whisper là công cụ AI do công ty openAI sản xuất, đây cũng là công ty của ChatGPT với mục tiêu tạo ra một hệ thống chuyển đổi giọng nói thành văn bản với độ chính xác và độ ổn định gần như ngang hàng với con người. Whisper đươc ra mắt vào tháng 9 năm 2022. Và vào tháng 3 năm  2023, openAI đã cho ra API của Whisper, người dùng có thể sử dụng mô hình Whisper large-v2 mã nguồn mở trong API với kết quả nhanh hơn và chính xác hơn nhiều.</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22f13599ec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7" name="Google Shape;1427;g22f13599e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0C2E3A"/>
                </a:solidFill>
              </a:rPr>
              <a:t>: 65% là dữ liệu tiếng Anh, còn lại là dữ liệu của các ngôn ngữ khác, </a:t>
            </a:r>
            <a:endParaRPr sz="1500">
              <a:solidFill>
                <a:srgbClr val="0C2E3A"/>
              </a:solidFill>
            </a:endParaRPr>
          </a:p>
          <a:p>
            <a:pPr indent="0" lvl="0" marL="0" rtl="0" algn="l">
              <a:spcBef>
                <a:spcPts val="1200"/>
              </a:spcBef>
              <a:spcAft>
                <a:spcPts val="0"/>
              </a:spcAft>
              <a:buClr>
                <a:schemeClr val="dk1"/>
              </a:buClr>
              <a:buSzPts val="1100"/>
              <a:buFont typeface="Arial"/>
              <a:buNone/>
            </a:pPr>
            <a:r>
              <a:rPr lang="en">
                <a:solidFill>
                  <a:schemeClr val="dk1"/>
                </a:solidFill>
              </a:rPr>
              <a:t>—----- sau khi nói câu cuối trên slide</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Việc sử dụng dữ liệu không hoàn hảo như vậy chắc chắn làm giảm độ chính xác có thể có, nhưng nó sẽ giúp tăng cường độ bền khi được sử dụng ít so với các bộ dữ liệu âm thanh thuần túy do con người tuyển chọn với các bản chuyển biên hoàn hảo.</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Người dùng sẽ sử dụng mô hình này và đào tạo lại một phần của nó hoặc toàn bộ với dữ liệu của riêng bạn. Kỹ thuật này đã được chứng minh là tạo ra các mô hình tốt hơn nhiều so với việc bắt đầu đào tạo từ đầu với dữ liệu của bạn.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sz="1500">
              <a:solidFill>
                <a:srgbClr val="0C2E3A"/>
              </a:solidFill>
            </a:endParaRPr>
          </a:p>
          <a:p>
            <a:pPr indent="0" lvl="0" marL="0" rtl="0" algn="l">
              <a:spcBef>
                <a:spcPts val="120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g2527b1e480d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6" name="Google Shape;1436;g2527b1e480d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Ở cấp thấp nhất có mô hình tiny, mô hình này chiếm ít không gian nhất và nó cũng hoạt động nhanh nhất, nhưng người dùng có thể nhận được kết quả có độ chính xác kém nhất. Mặt khác mô hình large là lớn nhất, mất nhiều thời gian xử lý nhất nhưng cũng nhận được kết quả cao nhất.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g2527b1e480d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4" name="Google Shape;1444;g2527b1e480d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7" name="Shape 1447"/>
        <p:cNvGrpSpPr/>
        <p:nvPr/>
      </p:nvGrpSpPr>
      <p:grpSpPr>
        <a:xfrm>
          <a:off x="0" y="0"/>
          <a:ext cx="0" cy="0"/>
          <a:chOff x="0" y="0"/>
          <a:chExt cx="0" cy="0"/>
        </a:xfrm>
      </p:grpSpPr>
      <p:sp>
        <p:nvSpPr>
          <p:cNvPr id="1448" name="Google Shape;1448;g2527b1e480d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9" name="Google Shape;1449;g2527b1e480d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Biểu đồ phổ log-Mel (log-Mel spectrogram) là một biểu đồ được sử dụng để mô tả phổ âm thanh của một tín hiệu âm thanh. Nó được sử dụng phổ biến trong xử lý âm thanh và học máy âm thanh để biểu diễn thông tin tần số và thời gian của âm thanh.</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2100">
                <a:solidFill>
                  <a:srgbClr val="030303"/>
                </a:solidFill>
              </a:rPr>
              <a:t>a purely transformer-based encoder-decoder model </a:t>
            </a:r>
            <a:r>
              <a:rPr lang="en" sz="1200">
                <a:solidFill>
                  <a:srgbClr val="374151"/>
                </a:solidFill>
                <a:highlight>
                  <a:srgbClr val="F7F7F8"/>
                </a:highlight>
                <a:latin typeface="Roboto"/>
                <a:ea typeface="Roboto"/>
                <a:cs typeface="Roboto"/>
                <a:sym typeface="Roboto"/>
              </a:rPr>
              <a:t>là một kiến trúc mô hình sử dụng kiến trúc Transformer, cả encoder và decoder đều sd kiến trúc transformer Encoder nhận đầu vào là một chuỗi dữ liệu và sử dụng self-attention để hiểu mối quan hệ giữa các từ trong chuỗi. Đầu ra của encoder là một biểu diễn mã hóa của chuỗi đầu vào. Sau đó, decoder nhận biểu diễn mã hóa này và tạo ra đầu ra dự đoán một từ hoặc chuỗi các từ tại mỗi bước thời gian.</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Kiến trúc Transformer là một mô hình mạng nơ-ron trích xuất thông tin từ dữ liệu tuần tự</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2527b1e480d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2527b1e480d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A3A3A"/>
                </a:solidFill>
                <a:highlight>
                  <a:srgbClr val="FFFFFF"/>
                </a:highlight>
                <a:latin typeface="Roboto"/>
                <a:ea typeface="Roboto"/>
                <a:cs typeface="Roboto"/>
                <a:sym typeface="Roboto"/>
              </a:rPr>
              <a:t>Mô hình hoạt động dựa theo trình tự của Transformer được đào tạo về các tác vụ xử lý giọng nói khác nhau, bao gồm nhận dạng giọng nói đa ngôn ngữ, dịch giọng nói, nhận dạng ngôn ngữ nói và phát hiện hoạt động giọng nói. </a:t>
            </a:r>
            <a:endParaRPr sz="1300">
              <a:solidFill>
                <a:srgbClr val="3A3A3A"/>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300">
              <a:solidFill>
                <a:srgbClr val="3A3A3A"/>
              </a:solidFill>
              <a:highlight>
                <a:srgbClr val="FFFFFF"/>
              </a:highlight>
              <a:latin typeface="Roboto"/>
              <a:ea typeface="Roboto"/>
              <a:cs typeface="Roboto"/>
              <a:sym typeface="Roboto"/>
            </a:endParaRPr>
          </a:p>
          <a:p>
            <a:pPr indent="0" lvl="0" marL="0" rtl="0" algn="l">
              <a:spcBef>
                <a:spcPts val="0"/>
              </a:spcBef>
              <a:spcAft>
                <a:spcPts val="0"/>
              </a:spcAft>
              <a:buNone/>
            </a:pPr>
            <a:br>
              <a:rPr lang="en" sz="1300">
                <a:solidFill>
                  <a:srgbClr val="3A3A3A"/>
                </a:solidFill>
                <a:highlight>
                  <a:srgbClr val="FFFFFF"/>
                </a:highlight>
                <a:latin typeface="Roboto"/>
                <a:ea typeface="Roboto"/>
                <a:cs typeface="Roboto"/>
                <a:sym typeface="Roboto"/>
              </a:rPr>
            </a:br>
            <a:r>
              <a:rPr lang="en" sz="1300">
                <a:solidFill>
                  <a:srgbClr val="3A3A3A"/>
                </a:solidFill>
                <a:highlight>
                  <a:srgbClr val="FFFFFF"/>
                </a:highlight>
                <a:latin typeface="Roboto"/>
                <a:ea typeface="Roboto"/>
                <a:cs typeface="Roboto"/>
                <a:sym typeface="Roboto"/>
              </a:rPr>
              <a:t>+ Dữ liệu đầu vào sau khi được chia thành các khối 30s  sẽ chuyển đổi thành khối biểu đồ phổ log-Mel ( </a:t>
            </a:r>
            <a:r>
              <a:rPr lang="en" sz="1200">
                <a:solidFill>
                  <a:srgbClr val="374151"/>
                </a:solidFill>
                <a:highlight>
                  <a:srgbClr val="F7F7F8"/>
                </a:highlight>
                <a:latin typeface="Roboto"/>
                <a:ea typeface="Roboto"/>
                <a:cs typeface="Roboto"/>
                <a:sym typeface="Roboto"/>
              </a:rPr>
              <a:t>Biểu đồ phổ log-Mel (log-Mel spectrogram) là một biểu đồ được sử dụng để mô tả phổ âm thanh của một tín hiệu âm thanh. Nó được sử dụng phổ biến trong xử lý âm thanh và học máy âm thanh để biểu diễn thông tin tần số và thời gian của âm thanh)</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+Tiếp theo dữ liệu âm thanh sẽ đi qua 2 lớp Conv1D với hàm kích hoạt GELU(</a:t>
            </a:r>
            <a:r>
              <a:rPr lang="en" sz="1350">
                <a:solidFill>
                  <a:srgbClr val="1B1B1B"/>
                </a:solidFill>
                <a:highlight>
                  <a:srgbClr val="FFFFFF"/>
                </a:highlight>
              </a:rPr>
              <a:t>Gaussian Error Linear Units)</a:t>
            </a:r>
            <a:r>
              <a:rPr lang="en" sz="1200">
                <a:solidFill>
                  <a:srgbClr val="374151"/>
                </a:solidFill>
                <a:highlight>
                  <a:srgbClr val="F7F7F8"/>
                </a:highlight>
                <a:latin typeface="Roboto"/>
                <a:ea typeface="Roboto"/>
                <a:cs typeface="Roboto"/>
                <a:sym typeface="Roboto"/>
              </a:rPr>
              <a:t> để chuẩn hóa và  trích xuất đặc trưng </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+Để bổ sung thông tin vị trí cho dữ liệu , mô hình sử dụng mã hóa vị trí hình sin (Sinusoidal Positional Encoding ) . Điều này giúp mô hình nhận biết vị trí tương đôi của các phần tử trong câu hoặc đoạn văn bản</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 Tiếp theo dữ liệu sẽ đưa vào khối mã hóa  transformer (chỉnh là  các encoder blocks ). ở đây mô hình sẽ học và trích xuất thông tin ngữ nghĩa từ của dữ liệu đầu vào</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 Sau khi đi qua các encoder blocks, đầu ra của encoder block trên cùng được đưa qua 1 lớp cross attention để mô hình tập trung vào các phần quan trọng trong thông tin đầu vào</a:t>
            </a:r>
            <a:endParaRPr sz="1200">
              <a:solidFill>
                <a:srgbClr val="374151"/>
              </a:solidFill>
              <a:highlight>
                <a:srgbClr val="F7F7F8"/>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+Đầu ra của cross attention được đưa vào các  decoder blocks( bộ giải mã Transformer) , tại đây mô hình sẽ tạo ra thông tin đầu ra. Đặc biệt các decoder blocks có sử dụng 1 learned positional encoding  để mã hóa thông tin vị trí cho các phần tử trong câu</a:t>
            </a:r>
            <a:br>
              <a:rPr lang="en" sz="1200">
                <a:solidFill>
                  <a:srgbClr val="374151"/>
                </a:solidFill>
                <a:highlight>
                  <a:srgbClr val="F7F7F8"/>
                </a:highlight>
                <a:latin typeface="Roboto"/>
                <a:ea typeface="Roboto"/>
                <a:cs typeface="Roboto"/>
                <a:sym typeface="Roboto"/>
              </a:rPr>
            </a:b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g2527b1e480d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1" name="Google Shape;1461;g2527b1e480d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3A3A3A"/>
                </a:solidFill>
                <a:highlight>
                  <a:schemeClr val="lt1"/>
                </a:highlight>
                <a:latin typeface="Roboto"/>
                <a:ea typeface="Roboto"/>
                <a:cs typeface="Roboto"/>
                <a:sym typeface="Roboto"/>
              </a:rPr>
              <a:t>Để mô hình có thể thực hiện nhiều nhiệm vụ từ 1 đầu vào âm thanh duy nhất, cần có 1 định dạng đơn giản để xác định nhiệm vụ và thông tin điều kiện dưới dạng  một chuỗi các mã thông báo đầu vào cho bộ giải mã. Quy trình là: </a:t>
            </a:r>
            <a:endParaRPr sz="1300">
              <a:solidFill>
                <a:srgbClr val="3A3A3A"/>
              </a:solidFill>
              <a:highlight>
                <a:schemeClr val="lt1"/>
              </a:highlight>
              <a:latin typeface="Roboto"/>
              <a:ea typeface="Roboto"/>
              <a:cs typeface="Roboto"/>
              <a:sym typeface="Roboto"/>
            </a:endParaRPr>
          </a:p>
          <a:p>
            <a:pPr indent="-311150" lvl="0" marL="457200" rtl="0" algn="l">
              <a:spcBef>
                <a:spcPts val="0"/>
              </a:spcBef>
              <a:spcAft>
                <a:spcPts val="0"/>
              </a:spcAft>
              <a:buClr>
                <a:srgbClr val="3A3A3A"/>
              </a:buClr>
              <a:buSzPts val="1300"/>
              <a:buFont typeface="Roboto"/>
              <a:buChar char="+"/>
            </a:pPr>
            <a:r>
              <a:rPr lang="en" sz="1300">
                <a:solidFill>
                  <a:srgbClr val="3A3A3A"/>
                </a:solidFill>
                <a:highlight>
                  <a:schemeClr val="lt1"/>
                </a:highlight>
                <a:latin typeface="Roboto"/>
                <a:ea typeface="Roboto"/>
                <a:cs typeface="Roboto"/>
                <a:sym typeface="Roboto"/>
              </a:rPr>
              <a:t>Đầu tiên bộ giải mã nhận 1 đoạn âm thanh làm đầu vào để xử lí</a:t>
            </a:r>
            <a:endParaRPr sz="1300">
              <a:solidFill>
                <a:srgbClr val="3A3A3A"/>
              </a:solidFill>
              <a:highlight>
                <a:schemeClr val="lt1"/>
              </a:highlight>
              <a:latin typeface="Roboto"/>
              <a:ea typeface="Roboto"/>
              <a:cs typeface="Roboto"/>
              <a:sym typeface="Roboto"/>
            </a:endParaRPr>
          </a:p>
          <a:p>
            <a:pPr indent="-311150" lvl="0" marL="457200" rtl="0" algn="l">
              <a:spcBef>
                <a:spcPts val="0"/>
              </a:spcBef>
              <a:spcAft>
                <a:spcPts val="0"/>
              </a:spcAft>
              <a:buClr>
                <a:srgbClr val="3A3A3A"/>
              </a:buClr>
              <a:buSzPts val="1300"/>
              <a:buFont typeface="Roboto"/>
              <a:buChar char="+"/>
            </a:pPr>
            <a:r>
              <a:rPr lang="en" sz="1300">
                <a:solidFill>
                  <a:srgbClr val="3A3A3A"/>
                </a:solidFill>
                <a:highlight>
                  <a:schemeClr val="lt1"/>
                </a:highlight>
                <a:latin typeface="Roboto"/>
                <a:ea typeface="Roboto"/>
                <a:cs typeface="Roboto"/>
                <a:sym typeface="Roboto"/>
              </a:rPr>
              <a:t>Sau khi có dữ liệu âm thanh, bộ giải mã dự đoán ngôn ngữ được nói trong đoạn âm thanh  bằng cách sử dụng 1 mã thông báo duy nhất. Trong trường hợp không có âm thanh thì mô hình đưa ra mã thông báo là ‘SILENCE’</a:t>
            </a:r>
            <a:endParaRPr sz="1300">
              <a:solidFill>
                <a:srgbClr val="3A3A3A"/>
              </a:solidFill>
              <a:highlight>
                <a:schemeClr val="lt1"/>
              </a:highlight>
              <a:latin typeface="Roboto"/>
              <a:ea typeface="Roboto"/>
              <a:cs typeface="Roboto"/>
              <a:sym typeface="Roboto"/>
            </a:endParaRPr>
          </a:p>
          <a:p>
            <a:pPr indent="-311150" lvl="0" marL="457200" rtl="0" algn="l">
              <a:spcBef>
                <a:spcPts val="0"/>
              </a:spcBef>
              <a:spcAft>
                <a:spcPts val="0"/>
              </a:spcAft>
              <a:buClr>
                <a:srgbClr val="3A3A3A"/>
              </a:buClr>
              <a:buSzPts val="1300"/>
              <a:buFont typeface="Roboto"/>
              <a:buChar char="+"/>
            </a:pPr>
            <a:r>
              <a:rPr lang="en" sz="1300">
                <a:solidFill>
                  <a:srgbClr val="3A3A3A"/>
                </a:solidFill>
                <a:highlight>
                  <a:schemeClr val="lt1"/>
                </a:highlight>
                <a:latin typeface="Roboto"/>
                <a:ea typeface="Roboto"/>
                <a:cs typeface="Roboto"/>
                <a:sym typeface="Roboto"/>
              </a:rPr>
              <a:t>Tiếp theo bộ giải mã dự đoán nhiệm vụ cụ thể được thực hiện trên đoạn âm thanh qua mã thông báo là ‘TRANSCRIPTION’ hay ‘TRANSLATION’</a:t>
            </a:r>
            <a:endParaRPr sz="1300">
              <a:solidFill>
                <a:srgbClr val="3A3A3A"/>
              </a:solidFill>
              <a:highlight>
                <a:schemeClr val="lt1"/>
              </a:highlight>
              <a:latin typeface="Roboto"/>
              <a:ea typeface="Roboto"/>
              <a:cs typeface="Roboto"/>
              <a:sym typeface="Roboto"/>
            </a:endParaRPr>
          </a:p>
          <a:p>
            <a:pPr indent="-311150" lvl="0" marL="457200" rtl="0" algn="l">
              <a:spcBef>
                <a:spcPts val="0"/>
              </a:spcBef>
              <a:spcAft>
                <a:spcPts val="0"/>
              </a:spcAft>
              <a:buClr>
                <a:srgbClr val="3A3A3A"/>
              </a:buClr>
              <a:buSzPts val="1300"/>
              <a:buFont typeface="Roboto"/>
              <a:buChar char="+"/>
            </a:pPr>
            <a:r>
              <a:rPr lang="en" sz="1300">
                <a:solidFill>
                  <a:srgbClr val="3A3A3A"/>
                </a:solidFill>
                <a:highlight>
                  <a:schemeClr val="lt1"/>
                </a:highlight>
                <a:latin typeface="Roboto"/>
                <a:ea typeface="Roboto"/>
                <a:cs typeface="Roboto"/>
                <a:sym typeface="Roboto"/>
              </a:rPr>
              <a:t>Tiếp theo bộ giải mã sẽ quyết định có dự đoán thông tin thời gian( timestamps) không bằng cách sử dụng mã ‘TIMESTAMP’.  TIMESTAMP được sử dụng để để đánh dấu thời gian bắt đầu và kết thúc của các phần trong đoạn âm thanh, giúp tạo ra một ghi chú hoặc trình bày văn bản 1 cách đồng bộ với âm thanh.</a:t>
            </a:r>
            <a:endParaRPr sz="1300">
              <a:solidFill>
                <a:srgbClr val="3A3A3A"/>
              </a:solidFill>
              <a:highlight>
                <a:schemeClr val="lt1"/>
              </a:highlight>
              <a:latin typeface="Roboto"/>
              <a:ea typeface="Roboto"/>
              <a:cs typeface="Roboto"/>
              <a:sym typeface="Roboto"/>
            </a:endParaRPr>
          </a:p>
          <a:p>
            <a:pPr indent="-311150" lvl="0" marL="457200" rtl="0" algn="l">
              <a:spcBef>
                <a:spcPts val="0"/>
              </a:spcBef>
              <a:spcAft>
                <a:spcPts val="0"/>
              </a:spcAft>
              <a:buClr>
                <a:srgbClr val="3A3A3A"/>
              </a:buClr>
              <a:buSzPts val="1300"/>
              <a:buFont typeface="Roboto"/>
              <a:buChar char="+"/>
            </a:pPr>
            <a:r>
              <a:rPr lang="en" sz="1300">
                <a:solidFill>
                  <a:srgbClr val="3A3A3A"/>
                </a:solidFill>
                <a:highlight>
                  <a:schemeClr val="lt1"/>
                </a:highlight>
                <a:latin typeface="Roboto"/>
                <a:ea typeface="Roboto"/>
                <a:cs typeface="Roboto"/>
                <a:sym typeface="Roboto"/>
              </a:rPr>
              <a:t>Cuối cùng, bộ giải mã sẽ bắt đầu dự đoán nội dung từng phần của đoạn âm thanh, bao gồm các đoạn văn bản, và nếu được yêu cầu cũng dự đoán thông tin thời gian( timestamps) tương ứng với phần đó. Khi đoạn âm thanh kết thúc hoặc các điều kiện kết thúc khác được đáp ứng, bộ giái mã đưa ra mã thông báo ‘END’ để kết thúc dự đoán</a:t>
            </a:r>
            <a:endParaRPr sz="1300">
              <a:solidFill>
                <a:srgbClr val="3A3A3A"/>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rgbClr val="374151"/>
                </a:solidFill>
                <a:highlight>
                  <a:srgbClr val="F7F7F8"/>
                </a:highlight>
                <a:latin typeface="Roboto"/>
                <a:ea typeface="Roboto"/>
                <a:cs typeface="Roboto"/>
                <a:sym typeface="Roboto"/>
              </a:rPr>
              <a:t>EOT" là viết tắt của "End of Transmission:  kết thúc truyền tải</a:t>
            </a:r>
            <a:endParaRPr sz="1300">
              <a:solidFill>
                <a:srgbClr val="3A3A3A"/>
              </a:solidFill>
              <a:highlight>
                <a:schemeClr val="lt1"/>
              </a:highlight>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5" name="Shape 1465"/>
        <p:cNvGrpSpPr/>
        <p:nvPr/>
      </p:nvGrpSpPr>
      <p:grpSpPr>
        <a:xfrm>
          <a:off x="0" y="0"/>
          <a:ext cx="0" cy="0"/>
          <a:chOff x="0" y="0"/>
          <a:chExt cx="0" cy="0"/>
        </a:xfrm>
      </p:grpSpPr>
      <p:sp>
        <p:nvSpPr>
          <p:cNvPr id="1466" name="Google Shape;1466;g257e873b3d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7" name="Google Shape;1467;g257e873b3d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Người dùng có thể sử dụng whisper theo 2 cách: </a:t>
            </a:r>
            <a:endParaRPr/>
          </a:p>
          <a:p>
            <a:pPr indent="-298450" lvl="0" marL="457200" rtl="0" algn="l">
              <a:spcBef>
                <a:spcPts val="0"/>
              </a:spcBef>
              <a:spcAft>
                <a:spcPts val="0"/>
              </a:spcAft>
              <a:buSzPts val="1100"/>
              <a:buChar char="+"/>
            </a:pPr>
            <a:r>
              <a:rPr lang="en"/>
              <a:t>Dùng mã nguồn mở được openAI public</a:t>
            </a:r>
            <a:endParaRPr/>
          </a:p>
          <a:p>
            <a:pPr indent="-298450" lvl="0" marL="457200" rtl="0" algn="l">
              <a:spcBef>
                <a:spcPts val="0"/>
              </a:spcBef>
              <a:spcAft>
                <a:spcPts val="0"/>
              </a:spcAft>
              <a:buSzPts val="1100"/>
              <a:buChar char="+"/>
            </a:pPr>
            <a:r>
              <a:rPr lang="en"/>
              <a:t>Dùng API </a:t>
            </a:r>
            <a:endParaRPr/>
          </a:p>
          <a:p>
            <a:pPr indent="0" lvl="0" marL="0" rtl="0" algn="l">
              <a:spcBef>
                <a:spcPts val="0"/>
              </a:spcBef>
              <a:spcAft>
                <a:spcPts val="0"/>
              </a:spcAft>
              <a:buNone/>
            </a:pPr>
            <a:r>
              <a:rPr lang="en"/>
              <a:t>Điểm khác biệt rõ ràng nhất  giữa hai cách này là mã nguồn mở thì không tốn phí , còn API thì có ( giá được thông báo là mức giá 0,006 USD/phút truy cập).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4" name="Shape 1474"/>
        <p:cNvGrpSpPr/>
        <p:nvPr/>
      </p:nvGrpSpPr>
      <p:grpSpPr>
        <a:xfrm>
          <a:off x="0" y="0"/>
          <a:ext cx="0" cy="0"/>
          <a:chOff x="0" y="0"/>
          <a:chExt cx="0" cy="0"/>
        </a:xfrm>
      </p:grpSpPr>
      <p:sp>
        <p:nvSpPr>
          <p:cNvPr id="1475" name="Google Shape;1475;g23133a302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6" name="Google Shape;1476;g23133a302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c6a01074ef_0_17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c6a01074ef_0_17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Whisper - một công cụ chuyển đổi giọng nói thành văn bản dựa trên trí tuệ nhân tạo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2" name="Shape 1482"/>
        <p:cNvGrpSpPr/>
        <p:nvPr/>
      </p:nvGrpSpPr>
      <p:grpSpPr>
        <a:xfrm>
          <a:off x="0" y="0"/>
          <a:ext cx="0" cy="0"/>
          <a:chOff x="0" y="0"/>
          <a:chExt cx="0" cy="0"/>
        </a:xfrm>
      </p:grpSpPr>
      <p:sp>
        <p:nvSpPr>
          <p:cNvPr id="1483" name="Google Shape;1483;g23133a3026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4" name="Google Shape;1484;g23133a3026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4" name="Shape 1494"/>
        <p:cNvGrpSpPr/>
        <p:nvPr/>
      </p:nvGrpSpPr>
      <p:grpSpPr>
        <a:xfrm>
          <a:off x="0" y="0"/>
          <a:ext cx="0" cy="0"/>
          <a:chOff x="0" y="0"/>
          <a:chExt cx="0" cy="0"/>
        </a:xfrm>
      </p:grpSpPr>
      <p:sp>
        <p:nvSpPr>
          <p:cNvPr id="1495" name="Google Shape;1495;g257e873b3d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6" name="Google Shape;1496;g257e873b3d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Nội dung chính của giấy phép MIT là cho phép sử dụng, sao chép, sửa đổi, hợp nhất, xuất bản, phân phối và cấp phép lại mã nguồn mở mà không giới hạn. Giấy phép này đặt nhiều trọng tâm vào sự tự do và sự linh hoạt trong việc sử dụng phần mềm.</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Dưới giấy phép MIT, người dùng có quyền sử dụng mã nguồn mở cho các mục đích cá nhân hoặc thương mại, cũng như có quyền sao chép, phân phối và sửa đổi mã nguồn. Nó cho phép người dùng tích hợp mã nguồn mở vào các dự án của riêng mình và thậm chí cung cấp phiên bản sửa đổi của mã nguồn.</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 sz="1200">
                <a:solidFill>
                  <a:srgbClr val="374151"/>
                </a:solidFill>
                <a:highlight>
                  <a:srgbClr val="F7F7F8"/>
                </a:highlight>
                <a:latin typeface="Roboto"/>
                <a:ea typeface="Roboto"/>
                <a:cs typeface="Roboto"/>
                <a:sym typeface="Roboto"/>
              </a:rPr>
              <a:t>Tuy nhiên, giấy phép MIT cũng đòi hỏi người dùng phải bảo đảm rằng các điều khoản của giấy phép được đính kèm và thông báo bản quyền gốc được bảo lưu trong tất cả các bản sao của phần mềm.</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3" name="Shape 1503"/>
        <p:cNvGrpSpPr/>
        <p:nvPr/>
      </p:nvGrpSpPr>
      <p:grpSpPr>
        <a:xfrm>
          <a:off x="0" y="0"/>
          <a:ext cx="0" cy="0"/>
          <a:chOff x="0" y="0"/>
          <a:chExt cx="0" cy="0"/>
        </a:xfrm>
      </p:grpSpPr>
      <p:sp>
        <p:nvSpPr>
          <p:cNvPr id="1504" name="Google Shape;1504;g257e873b3dd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5" name="Google Shape;1505;g257e873b3d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 rtl="0" algn="l">
              <a:lnSpc>
                <a:spcPct val="128571"/>
              </a:lnSpc>
              <a:spcBef>
                <a:spcPts val="0"/>
              </a:spcBef>
              <a:spcAft>
                <a:spcPts val="0"/>
              </a:spcAft>
              <a:buClr>
                <a:schemeClr val="dk1"/>
              </a:buClr>
              <a:buSzPts val="1100"/>
              <a:buFont typeface="Arial"/>
              <a:buNone/>
            </a:pPr>
            <a:r>
              <a:rPr lang="en" sz="2100">
                <a:solidFill>
                  <a:srgbClr val="202124"/>
                </a:solidFill>
                <a:highlight>
                  <a:srgbClr val="F8F9FA"/>
                </a:highlight>
              </a:rPr>
              <a:t>Mặc dù mô hình cơ bản đã được đào tạo trên 98 ngôn ngữ, nhưng chúng tôi chỉ liệt kê những ngôn ngữ vượt quá &lt;50% tỷ lệ lỗi từ (WER), đây là tiêu chuẩn chuẩn của ngành về độ chính xác của mô hình lời nói thành văn bản. Mô hình sẽ trả về kết quả cho các ngôn ngữ không được liệt kê ở trên nhưng chất lượng sẽ thấp.</a:t>
            </a:r>
            <a:endParaRPr sz="2100">
              <a:solidFill>
                <a:srgbClr val="202124"/>
              </a:solidFill>
              <a:highlight>
                <a:srgbClr val="F8F9FA"/>
              </a:highlight>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4" name="Shape 1514"/>
        <p:cNvGrpSpPr/>
        <p:nvPr/>
      </p:nvGrpSpPr>
      <p:grpSpPr>
        <a:xfrm>
          <a:off x="0" y="0"/>
          <a:ext cx="0" cy="0"/>
          <a:chOff x="0" y="0"/>
          <a:chExt cx="0" cy="0"/>
        </a:xfrm>
      </p:grpSpPr>
      <p:sp>
        <p:nvSpPr>
          <p:cNvPr id="1515" name="Google Shape;1515;g23133a3026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6" name="Google Shape;1516;g23133a3026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0" name="Shape 1520"/>
        <p:cNvGrpSpPr/>
        <p:nvPr/>
      </p:nvGrpSpPr>
      <p:grpSpPr>
        <a:xfrm>
          <a:off x="0" y="0"/>
          <a:ext cx="0" cy="0"/>
          <a:chOff x="0" y="0"/>
          <a:chExt cx="0" cy="0"/>
        </a:xfrm>
      </p:grpSpPr>
      <p:sp>
        <p:nvSpPr>
          <p:cNvPr id="1521" name="Google Shape;1521;g257e873b3d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2" name="Google Shape;1522;g257e873b3d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g257e873b3dd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0" name="Google Shape;1530;g257e873b3dd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g257e873b3dd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2" name="Google Shape;1542;g257e873b3dd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2" name="Shape 1552"/>
        <p:cNvGrpSpPr/>
        <p:nvPr/>
      </p:nvGrpSpPr>
      <p:grpSpPr>
        <a:xfrm>
          <a:off x="0" y="0"/>
          <a:ext cx="0" cy="0"/>
          <a:chOff x="0" y="0"/>
          <a:chExt cx="0" cy="0"/>
        </a:xfrm>
      </p:grpSpPr>
      <p:sp>
        <p:nvSpPr>
          <p:cNvPr id="1553" name="Google Shape;1553;g257e873b3dd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4" name="Google Shape;1554;g257e873b3dd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2" name="Shape 1562"/>
        <p:cNvGrpSpPr/>
        <p:nvPr/>
      </p:nvGrpSpPr>
      <p:grpSpPr>
        <a:xfrm>
          <a:off x="0" y="0"/>
          <a:ext cx="0" cy="0"/>
          <a:chOff x="0" y="0"/>
          <a:chExt cx="0" cy="0"/>
        </a:xfrm>
      </p:grpSpPr>
      <p:sp>
        <p:nvSpPr>
          <p:cNvPr id="1563" name="Google Shape;1563;g257e873b3dd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4" name="Google Shape;1564;g257e873b3dd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9" name="Shape 1569"/>
        <p:cNvGrpSpPr/>
        <p:nvPr/>
      </p:nvGrpSpPr>
      <p:grpSpPr>
        <a:xfrm>
          <a:off x="0" y="0"/>
          <a:ext cx="0" cy="0"/>
          <a:chOff x="0" y="0"/>
          <a:chExt cx="0" cy="0"/>
        </a:xfrm>
      </p:grpSpPr>
      <p:sp>
        <p:nvSpPr>
          <p:cNvPr id="1570" name="Google Shape;1570;g257e873b3dd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1" name="Google Shape;1571;g257e873b3dd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gc6a01074ef_0_19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7" name="Google Shape;1337;gc6a01074ef_0_19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5" name="Shape 1575"/>
        <p:cNvGrpSpPr/>
        <p:nvPr/>
      </p:nvGrpSpPr>
      <p:grpSpPr>
        <a:xfrm>
          <a:off x="0" y="0"/>
          <a:ext cx="0" cy="0"/>
          <a:chOff x="0" y="0"/>
          <a:chExt cx="0" cy="0"/>
        </a:xfrm>
      </p:grpSpPr>
      <p:sp>
        <p:nvSpPr>
          <p:cNvPr id="1576" name="Google Shape;1576;gc6a01074ef_0_17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7" name="Google Shape;1577;gc6a01074ef_0_17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1" name="Shape 1581"/>
        <p:cNvGrpSpPr/>
        <p:nvPr/>
      </p:nvGrpSpPr>
      <p:grpSpPr>
        <a:xfrm>
          <a:off x="0" y="0"/>
          <a:ext cx="0" cy="0"/>
          <a:chOff x="0" y="0"/>
          <a:chExt cx="0" cy="0"/>
        </a:xfrm>
      </p:grpSpPr>
      <p:sp>
        <p:nvSpPr>
          <p:cNvPr id="1582" name="Google Shape;1582;g257e873b3d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3" name="Google Shape;1583;g257e873b3d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g257e873b3dd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257e873b3dd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gc72ba98ae8_1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9" name="Google Shape;1609;gc72ba98ae8_1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6" name="Shape 1616"/>
        <p:cNvGrpSpPr/>
        <p:nvPr/>
      </p:nvGrpSpPr>
      <p:grpSpPr>
        <a:xfrm>
          <a:off x="0" y="0"/>
          <a:ext cx="0" cy="0"/>
          <a:chOff x="0" y="0"/>
          <a:chExt cx="0" cy="0"/>
        </a:xfrm>
      </p:grpSpPr>
      <p:sp>
        <p:nvSpPr>
          <p:cNvPr id="1617" name="Google Shape;1617;g267c5bda68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8" name="Google Shape;1618;g267c5bda68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2" name="Shape 1622"/>
        <p:cNvGrpSpPr/>
        <p:nvPr/>
      </p:nvGrpSpPr>
      <p:grpSpPr>
        <a:xfrm>
          <a:off x="0" y="0"/>
          <a:ext cx="0" cy="0"/>
          <a:chOff x="0" y="0"/>
          <a:chExt cx="0" cy="0"/>
        </a:xfrm>
      </p:grpSpPr>
      <p:sp>
        <p:nvSpPr>
          <p:cNvPr id="1623" name="Google Shape;1623;gc6a01074ef_0_20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4" name="Google Shape;1624;gc6a01074ef_0_20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c6a01074ef_0_18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c6a01074ef_0_18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công cụ mà nhóm mình đang tìm hiểu và xây dựng là một web app dựa trên công nghệ Speech to Text. Với giao diện thân thiện và dễ sử dụng, người dùng chỉ cần tải lên file audio, sau đó ứng dụng sẽ tự động phân tích và chuyển đổi thành văn bản tương ứng. Điều này giúp tiết kiệm thời gian và công sức so với việc phải gõ từng từ một.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g22ef37a4b4e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4" name="Google Shape;1374;g22ef37a4b4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1e4a2484a5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1e4a2484a5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gc72ba98ae8_1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4" name="Google Shape;1384;gc72ba98ae8_1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202124"/>
                </a:solidFill>
                <a:highlight>
                  <a:srgbClr val="F8F9FA"/>
                </a:highlight>
              </a:rPr>
              <a:t>Để cải thiện hiệu suất của mô hình Whisper Speech-to-Text nhóm fine tune bằng cách đào tạo nó trên dữ liệu tiếng Việt. Để thực hiện fine-tuning của Whisper, bạn cần chuẩn bị một tập dữ liệu âm thanh tiếng Việt có văn bản tương ứng. Kho ngữ liệu nhóm chọn </a:t>
            </a:r>
            <a:r>
              <a:rPr lang="en" sz="1200">
                <a:solidFill>
                  <a:srgbClr val="202124"/>
                </a:solidFill>
                <a:highlight>
                  <a:srgbClr val="F8F9FA"/>
                </a:highlight>
              </a:rPr>
              <a:t>là kho ngữ liệu do AILAB, phòng máy tính ĐHQG-HCM - Trường ĐHKHTN, do GS. Vũ Hải Quân làm chủ nhiệm. Đây là</a:t>
            </a:r>
            <a:r>
              <a:rPr lang="en" sz="1200">
                <a:solidFill>
                  <a:srgbClr val="202124"/>
                </a:solidFill>
                <a:highlight>
                  <a:srgbClr val="F8F9FA"/>
                </a:highlight>
              </a:rPr>
              <a:t> kho ngữ liệu tiếng Việt miễn phí bao gồm 15 giờ ghi âm lời nói được chuẩn bị cho nhiệm vụ Nhận dạng giọng nói tự động.</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2527b1e480d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2527b1e480d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c33250489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c33250489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Bài toán Speech to Text đặt ra thách thức là làm sao để máy tính có thể hiểu và chuyển đổi giọng nói thành văn bản một cách chính xác. Điều này đòi hỏi sự ứng dụng của các mô hình học máy và kỹ thuật xử lý tín hiệu âm thanh để phân tích và diễn giải âm thanh thành các đơn vị ngôn ngữ như từ, câu và đoạn văn.</a:t>
            </a:r>
            <a:endParaRPr/>
          </a:p>
          <a:p>
            <a:pPr indent="0" lvl="0" marL="0" rtl="0" algn="l">
              <a:spcBef>
                <a:spcPts val="0"/>
              </a:spcBef>
              <a:spcAft>
                <a:spcPts val="0"/>
              </a:spcAft>
              <a:buNone/>
            </a:pPr>
            <a:r>
              <a:rPr lang="en"/>
              <a:t>Ứng dụng Speech to Text cung cấp khả năng ghi chú tự động trong các cuộc họp và buổi thảo luận, giúp tiết kiệm thời gian và công sức soạn thảo.</a:t>
            </a:r>
            <a:endParaRPr/>
          </a:p>
          <a:p>
            <a:pPr indent="0" lvl="0" marL="0" rtl="0" algn="l">
              <a:spcBef>
                <a:spcPts val="0"/>
              </a:spcBef>
              <a:spcAft>
                <a:spcPts val="0"/>
              </a:spcAft>
              <a:buNone/>
            </a:pPr>
            <a:r>
              <a:rPr lang="en"/>
              <a:t>K</a:t>
            </a:r>
            <a:r>
              <a:rPr lang="en"/>
              <a:t>hi học trực tuyến có thể gặp một số khó khăn.Khi giáo viên nói, ứng dụng sẽ tự động chuyển đổi giọng nói thành văn bản và hiển thị trên màn hình của bạn. Bạn có thể dễ dàng đọc và xem lại nội dung giảng dạy mà không cần phải nghe và viết ghi chú cùng một lúc. Điều này giúp bạn tập trung vào việc lắng nghe và hiểu bài học một cách tốt nhất. Bạn có thể dễ dàng đọc lại các câu chuyển tiếp quan trọng, công thức, nguyên lý hoặc các khái niệm khó khăn.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11.xml"/><Relationship Id="rId3" Type="http://schemas.openxmlformats.org/officeDocument/2006/relationships/slide" Target="/ppt/slides/slide30.xml"/><Relationship Id="rId4" Type="http://schemas.openxmlformats.org/officeDocument/2006/relationships/slide" Target="/ppt/slides/slide11.xml"/><Relationship Id="rId5" Type="http://schemas.openxmlformats.org/officeDocument/2006/relationships/slide" Target="/ppt/slides/slide30.xml"/><Relationship Id="rId6" Type="http://schemas.openxmlformats.org/officeDocument/2006/relationships/slide" Target="/ppt/slides/slide3.xml"/><Relationship Id="rId7" Type="http://schemas.openxmlformats.org/officeDocument/2006/relationships/slide" Target="/ppt/slides/slide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10800000">
            <a:off x="-1411582" y="-1157400"/>
            <a:ext cx="4436782" cy="371434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1062825" y="3370500"/>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86328" y="2672681"/>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95817" y="2846396"/>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906269" y="2679600"/>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314642" y="2672681"/>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724131" y="2785411"/>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874810" y="2808447"/>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51868" y="3289279"/>
              <a:ext cx="2364" cy="4642"/>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16292" y="3153513"/>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04963" y="2940732"/>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13335" y="2940732"/>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522825" y="2940732"/>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931197" y="2975243"/>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89766" y="3559565"/>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97897" y="3303075"/>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906269" y="3303075"/>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314642" y="3303075"/>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724131" y="3301915"/>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132503" y="3301915"/>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95525" y="3644703"/>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704963" y="3644703"/>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113335" y="3644703"/>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1522825" y="3644703"/>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1931197" y="3644703"/>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339569" y="3728681"/>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97897" y="4010528"/>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906269" y="4010528"/>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314642" y="4010528"/>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724131" y="4010528"/>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132503" y="4095623"/>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890153" y="4437294"/>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855642" y="4352156"/>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113335" y="4352156"/>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1522825" y="4352156"/>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1931197" y="4437294"/>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2"/>
          <p:cNvSpPr/>
          <p:nvPr/>
        </p:nvSpPr>
        <p:spPr>
          <a:xfrm>
            <a:off x="-125" y="4599425"/>
            <a:ext cx="9144321" cy="595550"/>
          </a:xfrm>
          <a:custGeom>
            <a:rect b="b" l="l" r="r" t="t"/>
            <a:pathLst>
              <a:path extrusionOk="0" h="23822" w="287196">
                <a:moveTo>
                  <a:pt x="1" y="0"/>
                </a:moveTo>
                <a:lnTo>
                  <a:pt x="1" y="23822"/>
                </a:lnTo>
                <a:lnTo>
                  <a:pt x="287196" y="23822"/>
                </a:lnTo>
                <a:lnTo>
                  <a:pt x="2871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txBox="1"/>
          <p:nvPr>
            <p:ph type="ctrTitle"/>
          </p:nvPr>
        </p:nvSpPr>
        <p:spPr>
          <a:xfrm>
            <a:off x="1283094" y="1290750"/>
            <a:ext cx="65778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b="1" sz="5500">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0" name="Google Shape;50;p2"/>
          <p:cNvSpPr txBox="1"/>
          <p:nvPr>
            <p:ph idx="1" type="subTitle"/>
          </p:nvPr>
        </p:nvSpPr>
        <p:spPr>
          <a:xfrm>
            <a:off x="1283100" y="3394625"/>
            <a:ext cx="6577800" cy="458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7" name="Shape 167"/>
        <p:cNvGrpSpPr/>
        <p:nvPr/>
      </p:nvGrpSpPr>
      <p:grpSpPr>
        <a:xfrm>
          <a:off x="0" y="0"/>
          <a:ext cx="0" cy="0"/>
          <a:chOff x="0" y="0"/>
          <a:chExt cx="0" cy="0"/>
        </a:xfrm>
      </p:grpSpPr>
      <p:sp>
        <p:nvSpPr>
          <p:cNvPr id="168" name="Google Shape;168;p11"/>
          <p:cNvSpPr/>
          <p:nvPr/>
        </p:nvSpPr>
        <p:spPr>
          <a:xfrm flipH="1" rot="-3415034">
            <a:off x="5360216" y="72904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rot="5400000">
            <a:off x="-1253772" y="2378259"/>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11"/>
          <p:cNvGrpSpPr/>
          <p:nvPr/>
        </p:nvGrpSpPr>
        <p:grpSpPr>
          <a:xfrm flipH="1" rot="10800000">
            <a:off x="-135159" y="-547193"/>
            <a:ext cx="1696762" cy="1688828"/>
            <a:chOff x="2414491" y="671177"/>
            <a:chExt cx="1830972" cy="1822411"/>
          </a:xfrm>
        </p:grpSpPr>
        <p:sp>
          <p:nvSpPr>
            <p:cNvPr id="171" name="Google Shape;171;p1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1"/>
          <p:cNvSpPr/>
          <p:nvPr/>
        </p:nvSpPr>
        <p:spPr>
          <a:xfrm>
            <a:off x="1661788" y="1441452"/>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txBox="1"/>
          <p:nvPr>
            <p:ph hasCustomPrompt="1" type="title"/>
          </p:nvPr>
        </p:nvSpPr>
        <p:spPr>
          <a:xfrm>
            <a:off x="2967200" y="1441438"/>
            <a:ext cx="5142900" cy="17889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solidFill>
                  <a:schemeClr val="l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07" name="Google Shape;207;p11"/>
          <p:cNvSpPr txBox="1"/>
          <p:nvPr>
            <p:ph idx="1" type="body"/>
          </p:nvPr>
        </p:nvSpPr>
        <p:spPr>
          <a:xfrm>
            <a:off x="2967200" y="3236713"/>
            <a:ext cx="5142900" cy="4434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600">
                <a:solidFill>
                  <a:schemeClr val="lt2"/>
                </a:solidFill>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8" name="Shape 20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7">
    <p:spTree>
      <p:nvGrpSpPr>
        <p:cNvPr id="209" name="Shape 209"/>
        <p:cNvGrpSpPr/>
        <p:nvPr/>
      </p:nvGrpSpPr>
      <p:grpSpPr>
        <a:xfrm>
          <a:off x="0" y="0"/>
          <a:ext cx="0" cy="0"/>
          <a:chOff x="0" y="0"/>
          <a:chExt cx="0" cy="0"/>
        </a:xfrm>
      </p:grpSpPr>
      <p:sp>
        <p:nvSpPr>
          <p:cNvPr id="210" name="Google Shape;210;p13"/>
          <p:cNvSpPr/>
          <p:nvPr/>
        </p:nvSpPr>
        <p:spPr>
          <a:xfrm>
            <a:off x="7233675" y="-730075"/>
            <a:ext cx="3030078" cy="3486687"/>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3"/>
          <p:cNvSpPr/>
          <p:nvPr/>
        </p:nvSpPr>
        <p:spPr>
          <a:xfrm rot="2540379">
            <a:off x="-721411" y="3502530"/>
            <a:ext cx="2268525" cy="1945325"/>
          </a:xfrm>
          <a:custGeom>
            <a:rect b="b" l="l" r="r" t="t"/>
            <a:pathLst>
              <a:path extrusionOk="0" h="34326" w="40029">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txBox="1"/>
          <p:nvPr>
            <p:ph idx="1" type="subTitle"/>
          </p:nvPr>
        </p:nvSpPr>
        <p:spPr>
          <a:xfrm>
            <a:off x="3905700"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3" name="Google Shape;213;p13"/>
          <p:cNvSpPr txBox="1"/>
          <p:nvPr>
            <p:ph idx="2" type="subTitle"/>
          </p:nvPr>
        </p:nvSpPr>
        <p:spPr>
          <a:xfrm>
            <a:off x="1391100"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4" name="Google Shape;214;p1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5" name="Google Shape;215;p13">
            <a:hlinkClick action="ppaction://hlinksldjump" r:id="rId2"/>
          </p:cNvPr>
          <p:cNvSpPr txBox="1"/>
          <p:nvPr>
            <p:ph idx="3" type="subTitle"/>
          </p:nvPr>
        </p:nvSpPr>
        <p:spPr>
          <a:xfrm>
            <a:off x="1391100"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6" name="Google Shape;216;p13">
            <a:hlinkClick/>
          </p:cNvPr>
          <p:cNvSpPr txBox="1"/>
          <p:nvPr>
            <p:ph idx="4" type="subTitle"/>
          </p:nvPr>
        </p:nvSpPr>
        <p:spPr>
          <a:xfrm>
            <a:off x="3905700"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7" name="Google Shape;217;p13">
            <a:hlinkClick action="ppaction://hlinksldjump" r:id="rId3"/>
          </p:cNvPr>
          <p:cNvSpPr txBox="1"/>
          <p:nvPr>
            <p:ph idx="5" type="subTitle"/>
          </p:nvPr>
        </p:nvSpPr>
        <p:spPr>
          <a:xfrm>
            <a:off x="1391100"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8" name="Google Shape;218;p13">
            <a:hlinkClick/>
          </p:cNvPr>
          <p:cNvSpPr txBox="1"/>
          <p:nvPr>
            <p:ph idx="6" type="subTitle"/>
          </p:nvPr>
        </p:nvSpPr>
        <p:spPr>
          <a:xfrm>
            <a:off x="3905700"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19" name="Google Shape;219;p13"/>
          <p:cNvSpPr txBox="1"/>
          <p:nvPr>
            <p:ph idx="7" type="subTitle"/>
          </p:nvPr>
        </p:nvSpPr>
        <p:spPr>
          <a:xfrm>
            <a:off x="1391100"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0" name="Google Shape;220;p13"/>
          <p:cNvSpPr txBox="1"/>
          <p:nvPr>
            <p:ph idx="8" type="subTitle"/>
          </p:nvPr>
        </p:nvSpPr>
        <p:spPr>
          <a:xfrm>
            <a:off x="3905700"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1" name="Google Shape;221;p13">
            <a:hlinkClick action="ppaction://hlinksldjump" r:id="rId4"/>
          </p:cNvPr>
          <p:cNvSpPr txBox="1"/>
          <p:nvPr>
            <p:ph hasCustomPrompt="1" idx="9" type="title"/>
          </p:nvPr>
        </p:nvSpPr>
        <p:spPr>
          <a:xfrm>
            <a:off x="792175"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2" name="Google Shape;222;p13">
            <a:hlinkClick/>
          </p:cNvPr>
          <p:cNvSpPr txBox="1"/>
          <p:nvPr>
            <p:ph hasCustomPrompt="1" idx="13" type="title"/>
          </p:nvPr>
        </p:nvSpPr>
        <p:spPr>
          <a:xfrm>
            <a:off x="3314700"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3" name="Google Shape;223;p13">
            <a:hlinkClick action="ppaction://hlinksldjump" r:id="rId5"/>
          </p:cNvPr>
          <p:cNvSpPr txBox="1"/>
          <p:nvPr>
            <p:ph hasCustomPrompt="1" idx="14" type="title"/>
          </p:nvPr>
        </p:nvSpPr>
        <p:spPr>
          <a:xfrm>
            <a:off x="792175"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4" name="Google Shape;224;p13">
            <a:hlinkClick/>
          </p:cNvPr>
          <p:cNvSpPr txBox="1"/>
          <p:nvPr>
            <p:ph hasCustomPrompt="1" idx="15" type="title"/>
          </p:nvPr>
        </p:nvSpPr>
        <p:spPr>
          <a:xfrm>
            <a:off x="3314700"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25" name="Google Shape;225;p13"/>
          <p:cNvSpPr txBox="1"/>
          <p:nvPr>
            <p:ph idx="16" type="subTitle"/>
          </p:nvPr>
        </p:nvSpPr>
        <p:spPr>
          <a:xfrm>
            <a:off x="6428225" y="3380175"/>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6" name="Google Shape;226;p13">
            <a:hlinkClick/>
          </p:cNvPr>
          <p:cNvSpPr txBox="1"/>
          <p:nvPr>
            <p:ph idx="17" type="subTitle"/>
          </p:nvPr>
        </p:nvSpPr>
        <p:spPr>
          <a:xfrm>
            <a:off x="6428225" y="1434475"/>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7" name="Google Shape;227;p13">
            <a:hlinkClick action="ppaction://hlinksldjump" r:id="rId6"/>
          </p:cNvPr>
          <p:cNvSpPr txBox="1"/>
          <p:nvPr>
            <p:ph idx="18" type="subTitle"/>
          </p:nvPr>
        </p:nvSpPr>
        <p:spPr>
          <a:xfrm>
            <a:off x="6428225" y="2992287"/>
            <a:ext cx="1923600" cy="4545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000"/>
              <a:buFont typeface="Hammersmith One"/>
              <a:buNone/>
              <a:defRPr b="1" sz="2000">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p:txBody>
      </p:sp>
      <p:sp>
        <p:nvSpPr>
          <p:cNvPr id="228" name="Google Shape;228;p13"/>
          <p:cNvSpPr txBox="1"/>
          <p:nvPr>
            <p:ph idx="19" type="subTitle"/>
          </p:nvPr>
        </p:nvSpPr>
        <p:spPr>
          <a:xfrm>
            <a:off x="6428225" y="1825209"/>
            <a:ext cx="1923600" cy="10293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13">
            <a:hlinkClick/>
          </p:cNvPr>
          <p:cNvSpPr txBox="1"/>
          <p:nvPr>
            <p:ph hasCustomPrompt="1" idx="20" type="title"/>
          </p:nvPr>
        </p:nvSpPr>
        <p:spPr>
          <a:xfrm>
            <a:off x="5837225" y="1434475"/>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30" name="Google Shape;230;p13">
            <a:hlinkClick action="ppaction://hlinksldjump" r:id="rId7"/>
          </p:cNvPr>
          <p:cNvSpPr txBox="1"/>
          <p:nvPr>
            <p:ph hasCustomPrompt="1" idx="21" type="title"/>
          </p:nvPr>
        </p:nvSpPr>
        <p:spPr>
          <a:xfrm>
            <a:off x="5837225" y="2992276"/>
            <a:ext cx="596400" cy="411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1800"/>
              <a:buNone/>
              <a:defRPr sz="24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6">
    <p:spTree>
      <p:nvGrpSpPr>
        <p:cNvPr id="231" name="Shape 231"/>
        <p:cNvGrpSpPr/>
        <p:nvPr/>
      </p:nvGrpSpPr>
      <p:grpSpPr>
        <a:xfrm>
          <a:off x="0" y="0"/>
          <a:ext cx="0" cy="0"/>
          <a:chOff x="0" y="0"/>
          <a:chExt cx="0" cy="0"/>
        </a:xfrm>
      </p:grpSpPr>
      <p:sp>
        <p:nvSpPr>
          <p:cNvPr id="232" name="Google Shape;232;p14"/>
          <p:cNvSpPr txBox="1"/>
          <p:nvPr>
            <p:ph type="title"/>
          </p:nvPr>
        </p:nvSpPr>
        <p:spPr>
          <a:xfrm flipH="1">
            <a:off x="3275625" y="2841950"/>
            <a:ext cx="4575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2"/>
              </a:buClr>
              <a:buSzPts val="1800"/>
              <a:buNone/>
              <a:defRPr sz="1800"/>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p:txBody>
      </p:sp>
      <p:sp>
        <p:nvSpPr>
          <p:cNvPr id="233" name="Google Shape;233;p14"/>
          <p:cNvSpPr txBox="1"/>
          <p:nvPr>
            <p:ph idx="1" type="subTitle"/>
          </p:nvPr>
        </p:nvSpPr>
        <p:spPr>
          <a:xfrm flipH="1">
            <a:off x="3275625" y="1728850"/>
            <a:ext cx="4575000" cy="1107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4" name="Google Shape;234;p14"/>
          <p:cNvSpPr/>
          <p:nvPr/>
        </p:nvSpPr>
        <p:spPr>
          <a:xfrm flipH="1" rot="-3415034">
            <a:off x="6361616" y="308997"/>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rot="1848056">
            <a:off x="2372175" y="2639561"/>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14"/>
          <p:cNvGrpSpPr/>
          <p:nvPr/>
        </p:nvGrpSpPr>
        <p:grpSpPr>
          <a:xfrm>
            <a:off x="-228595" y="-80449"/>
            <a:ext cx="2277317" cy="5304377"/>
            <a:chOff x="224725" y="566950"/>
            <a:chExt cx="1850875" cy="4311100"/>
          </a:xfrm>
        </p:grpSpPr>
        <p:sp>
          <p:nvSpPr>
            <p:cNvPr id="237" name="Google Shape;237;p14"/>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14"/>
          <p:cNvSpPr/>
          <p:nvPr/>
        </p:nvSpPr>
        <p:spPr>
          <a:xfrm rot="-7977677">
            <a:off x="1649745" y="498156"/>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7092213" y="3598577"/>
            <a:ext cx="1434654" cy="1265482"/>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4">
    <p:spTree>
      <p:nvGrpSpPr>
        <p:cNvPr id="263" name="Shape 263"/>
        <p:cNvGrpSpPr/>
        <p:nvPr/>
      </p:nvGrpSpPr>
      <p:grpSpPr>
        <a:xfrm>
          <a:off x="0" y="0"/>
          <a:ext cx="0" cy="0"/>
          <a:chOff x="0" y="0"/>
          <a:chExt cx="0" cy="0"/>
        </a:xfrm>
      </p:grpSpPr>
      <p:sp>
        <p:nvSpPr>
          <p:cNvPr id="264" name="Google Shape;264;p15"/>
          <p:cNvSpPr/>
          <p:nvPr/>
        </p:nvSpPr>
        <p:spPr>
          <a:xfrm flipH="1" rot="2465585">
            <a:off x="-2193957" y="2702195"/>
            <a:ext cx="4267802" cy="2625668"/>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flipH="1" rot="-6430284">
            <a:off x="6992855" y="-1008460"/>
            <a:ext cx="3967958" cy="3604468"/>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458900" y="-740250"/>
            <a:ext cx="2037008" cy="2154203"/>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txBox="1"/>
          <p:nvPr>
            <p:ph idx="1" type="subTitle"/>
          </p:nvPr>
        </p:nvSpPr>
        <p:spPr>
          <a:xfrm>
            <a:off x="628701"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8" name="Google Shape;268;p15"/>
          <p:cNvSpPr txBox="1"/>
          <p:nvPr>
            <p:ph idx="2" type="subTitle"/>
          </p:nvPr>
        </p:nvSpPr>
        <p:spPr>
          <a:xfrm>
            <a:off x="3488100"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9" name="Google Shape;269;p15"/>
          <p:cNvSpPr txBox="1"/>
          <p:nvPr>
            <p:ph idx="3" type="subTitle"/>
          </p:nvPr>
        </p:nvSpPr>
        <p:spPr>
          <a:xfrm>
            <a:off x="628700"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0" name="Google Shape;270;p15"/>
          <p:cNvSpPr txBox="1"/>
          <p:nvPr>
            <p:ph idx="4" type="subTitle"/>
          </p:nvPr>
        </p:nvSpPr>
        <p:spPr>
          <a:xfrm>
            <a:off x="3488100"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15"/>
          <p:cNvSpPr txBox="1"/>
          <p:nvPr>
            <p:ph hasCustomPrompt="1" type="title"/>
          </p:nvPr>
        </p:nvSpPr>
        <p:spPr>
          <a:xfrm>
            <a:off x="628699"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2" name="Google Shape;272;p15"/>
          <p:cNvSpPr txBox="1"/>
          <p:nvPr>
            <p:ph hasCustomPrompt="1" idx="5" type="title"/>
          </p:nvPr>
        </p:nvSpPr>
        <p:spPr>
          <a:xfrm>
            <a:off x="3456213"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3" name="Google Shape;273;p15"/>
          <p:cNvSpPr txBox="1"/>
          <p:nvPr>
            <p:ph idx="6" type="subTitle"/>
          </p:nvPr>
        </p:nvSpPr>
        <p:spPr>
          <a:xfrm>
            <a:off x="6347500" y="318197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4" name="Google Shape;274;p15"/>
          <p:cNvSpPr txBox="1"/>
          <p:nvPr>
            <p:ph idx="7" type="subTitle"/>
          </p:nvPr>
        </p:nvSpPr>
        <p:spPr>
          <a:xfrm>
            <a:off x="6347488" y="3649713"/>
            <a:ext cx="216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15"/>
          <p:cNvSpPr txBox="1"/>
          <p:nvPr>
            <p:ph hasCustomPrompt="1" idx="8" type="title"/>
          </p:nvPr>
        </p:nvSpPr>
        <p:spPr>
          <a:xfrm>
            <a:off x="6347501" y="1464438"/>
            <a:ext cx="21678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3000">
                <a:solidFill>
                  <a:schemeClr val="accent3"/>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a:r>
              <a:t>xx%</a:t>
            </a:r>
          </a:p>
        </p:txBody>
      </p:sp>
      <p:sp>
        <p:nvSpPr>
          <p:cNvPr id="276" name="Google Shape;276;p15"/>
          <p:cNvSpPr txBox="1"/>
          <p:nvPr>
            <p:ph idx="9"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5">
    <p:spTree>
      <p:nvGrpSpPr>
        <p:cNvPr id="277" name="Shape 277"/>
        <p:cNvGrpSpPr/>
        <p:nvPr/>
      </p:nvGrpSpPr>
      <p:grpSpPr>
        <a:xfrm>
          <a:off x="0" y="0"/>
          <a:ext cx="0" cy="0"/>
          <a:chOff x="0" y="0"/>
          <a:chExt cx="0" cy="0"/>
        </a:xfrm>
      </p:grpSpPr>
      <p:sp>
        <p:nvSpPr>
          <p:cNvPr id="278" name="Google Shape;278;p16"/>
          <p:cNvSpPr/>
          <p:nvPr/>
        </p:nvSpPr>
        <p:spPr>
          <a:xfrm rot="672094">
            <a:off x="5584289" y="5626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6"/>
          <p:cNvSpPr/>
          <p:nvPr/>
        </p:nvSpPr>
        <p:spPr>
          <a:xfrm rot="3414914">
            <a:off x="-1520563" y="790995"/>
            <a:ext cx="3987256" cy="3391668"/>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16"/>
          <p:cNvGrpSpPr/>
          <p:nvPr/>
        </p:nvGrpSpPr>
        <p:grpSpPr>
          <a:xfrm flipH="1" rot="10800000">
            <a:off x="430416" y="1844182"/>
            <a:ext cx="1696762" cy="1688828"/>
            <a:chOff x="2414491" y="671177"/>
            <a:chExt cx="1830972" cy="1822411"/>
          </a:xfrm>
        </p:grpSpPr>
        <p:sp>
          <p:nvSpPr>
            <p:cNvPr id="281" name="Google Shape;281;p1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5" name="Google Shape;315;p16"/>
          <p:cNvSpPr/>
          <p:nvPr/>
        </p:nvSpPr>
        <p:spPr>
          <a:xfrm rot="1095657">
            <a:off x="1778030" y="3865579"/>
            <a:ext cx="1021004" cy="1333445"/>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txBox="1"/>
          <p:nvPr>
            <p:ph idx="1" type="subTitle"/>
          </p:nvPr>
        </p:nvSpPr>
        <p:spPr>
          <a:xfrm>
            <a:off x="2718750" y="1540138"/>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17" name="Google Shape;317;p16"/>
          <p:cNvSpPr txBox="1"/>
          <p:nvPr>
            <p:ph hasCustomPrompt="1" type="title"/>
          </p:nvPr>
        </p:nvSpPr>
        <p:spPr>
          <a:xfrm>
            <a:off x="2718750" y="967438"/>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318" name="Google Shape;318;p16"/>
          <p:cNvSpPr txBox="1"/>
          <p:nvPr>
            <p:ph idx="2" type="subTitle"/>
          </p:nvPr>
        </p:nvSpPr>
        <p:spPr>
          <a:xfrm>
            <a:off x="2718750" y="2673663"/>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19" name="Google Shape;319;p16"/>
          <p:cNvSpPr txBox="1"/>
          <p:nvPr>
            <p:ph hasCustomPrompt="1" idx="3" type="title"/>
          </p:nvPr>
        </p:nvSpPr>
        <p:spPr>
          <a:xfrm>
            <a:off x="2718750" y="2100933"/>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
        <p:nvSpPr>
          <p:cNvPr id="320" name="Google Shape;320;p16"/>
          <p:cNvSpPr txBox="1"/>
          <p:nvPr>
            <p:ph idx="4" type="subTitle"/>
          </p:nvPr>
        </p:nvSpPr>
        <p:spPr>
          <a:xfrm>
            <a:off x="2718750" y="3807163"/>
            <a:ext cx="3706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sz="16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321" name="Google Shape;321;p16"/>
          <p:cNvSpPr txBox="1"/>
          <p:nvPr>
            <p:ph hasCustomPrompt="1" idx="5" type="title"/>
          </p:nvPr>
        </p:nvSpPr>
        <p:spPr>
          <a:xfrm>
            <a:off x="2718750" y="3234463"/>
            <a:ext cx="3706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4600">
                <a:solidFill>
                  <a:schemeClr val="accent1"/>
                </a:solidFill>
              </a:defRPr>
            </a:lvl1pPr>
            <a:lvl2pPr lvl="1" rtl="0" algn="r">
              <a:spcBef>
                <a:spcPts val="0"/>
              </a:spcBef>
              <a:spcAft>
                <a:spcPts val="0"/>
              </a:spcAft>
              <a:buSzPts val="1800"/>
              <a:buNone/>
              <a:defRPr sz="1800"/>
            </a:lvl2pPr>
            <a:lvl3pPr lvl="2" rtl="0" algn="r">
              <a:spcBef>
                <a:spcPts val="0"/>
              </a:spcBef>
              <a:spcAft>
                <a:spcPts val="0"/>
              </a:spcAft>
              <a:buSzPts val="1800"/>
              <a:buNone/>
              <a:defRPr sz="1800"/>
            </a:lvl3pPr>
            <a:lvl4pPr lvl="3" rtl="0" algn="r">
              <a:spcBef>
                <a:spcPts val="0"/>
              </a:spcBef>
              <a:spcAft>
                <a:spcPts val="0"/>
              </a:spcAft>
              <a:buSzPts val="1800"/>
              <a:buNone/>
              <a:defRPr sz="1800"/>
            </a:lvl4pPr>
            <a:lvl5pPr lvl="4" rtl="0" algn="r">
              <a:spcBef>
                <a:spcPts val="0"/>
              </a:spcBef>
              <a:spcAft>
                <a:spcPts val="0"/>
              </a:spcAft>
              <a:buSzPts val="1800"/>
              <a:buNone/>
              <a:defRPr sz="1800"/>
            </a:lvl5pPr>
            <a:lvl6pPr lvl="5" rtl="0" algn="r">
              <a:spcBef>
                <a:spcPts val="0"/>
              </a:spcBef>
              <a:spcAft>
                <a:spcPts val="0"/>
              </a:spcAft>
              <a:buSzPts val="1800"/>
              <a:buNone/>
              <a:defRPr sz="1800"/>
            </a:lvl6pPr>
            <a:lvl7pPr lvl="6" rtl="0" algn="r">
              <a:spcBef>
                <a:spcPts val="0"/>
              </a:spcBef>
              <a:spcAft>
                <a:spcPts val="0"/>
              </a:spcAft>
              <a:buSzPts val="1800"/>
              <a:buNone/>
              <a:defRPr sz="1800"/>
            </a:lvl7pPr>
            <a:lvl8pPr lvl="7" rtl="0" algn="r">
              <a:spcBef>
                <a:spcPts val="0"/>
              </a:spcBef>
              <a:spcAft>
                <a:spcPts val="0"/>
              </a:spcAft>
              <a:buSzPts val="1800"/>
              <a:buNone/>
              <a:defRPr sz="1800"/>
            </a:lvl8pPr>
            <a:lvl9pPr lvl="8" rtl="0" algn="r">
              <a:spcBef>
                <a:spcPts val="0"/>
              </a:spcBef>
              <a:spcAft>
                <a:spcPts val="0"/>
              </a:spcAft>
              <a:buSzPts val="1800"/>
              <a:buNone/>
              <a:defRPr sz="18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22">
    <p:spTree>
      <p:nvGrpSpPr>
        <p:cNvPr id="322" name="Shape 322"/>
        <p:cNvGrpSpPr/>
        <p:nvPr/>
      </p:nvGrpSpPr>
      <p:grpSpPr>
        <a:xfrm>
          <a:off x="0" y="0"/>
          <a:ext cx="0" cy="0"/>
          <a:chOff x="0" y="0"/>
          <a:chExt cx="0" cy="0"/>
        </a:xfrm>
      </p:grpSpPr>
      <p:sp>
        <p:nvSpPr>
          <p:cNvPr id="323" name="Google Shape;323;p17"/>
          <p:cNvSpPr/>
          <p:nvPr/>
        </p:nvSpPr>
        <p:spPr>
          <a:xfrm rot="-1781954">
            <a:off x="6294084" y="45611"/>
            <a:ext cx="4658414" cy="47651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7"/>
          <p:cNvSpPr/>
          <p:nvPr/>
        </p:nvSpPr>
        <p:spPr>
          <a:xfrm>
            <a:off x="6619750" y="1260100"/>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7"/>
          <p:cNvSpPr/>
          <p:nvPr/>
        </p:nvSpPr>
        <p:spPr>
          <a:xfrm flipH="1" rot="1145765">
            <a:off x="-1426013" y="-803761"/>
            <a:ext cx="3397353" cy="3383266"/>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27" name="Google Shape;327;p17"/>
          <p:cNvSpPr txBox="1"/>
          <p:nvPr>
            <p:ph idx="1" type="subTitle"/>
          </p:nvPr>
        </p:nvSpPr>
        <p:spPr>
          <a:xfrm>
            <a:off x="897675" y="1577850"/>
            <a:ext cx="4809300" cy="2489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grpSp>
        <p:nvGrpSpPr>
          <p:cNvPr id="328" name="Google Shape;328;p17"/>
          <p:cNvGrpSpPr/>
          <p:nvPr/>
        </p:nvGrpSpPr>
        <p:grpSpPr>
          <a:xfrm flipH="1" rot="10800000">
            <a:off x="4776891" y="3572332"/>
            <a:ext cx="1696762" cy="1688828"/>
            <a:chOff x="2414491" y="671177"/>
            <a:chExt cx="1830972" cy="1822411"/>
          </a:xfrm>
        </p:grpSpPr>
        <p:sp>
          <p:nvSpPr>
            <p:cNvPr id="329" name="Google Shape;329;p1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32_1">
    <p:spTree>
      <p:nvGrpSpPr>
        <p:cNvPr id="363"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rot="-8976185">
            <a:off x="-892229" y="695729"/>
            <a:ext cx="3210901" cy="3197587"/>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8"/>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8"/>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8"/>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8"/>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8"/>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8"/>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8"/>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8"/>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8"/>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8"/>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8"/>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0" name="Google Shape;400;p18"/>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3600">
                <a:solidFill>
                  <a:schemeClr val="accent2"/>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01" name="Google Shape;401;p18"/>
          <p:cNvSpPr txBox="1"/>
          <p:nvPr>
            <p:ph idx="1" type="subTitle"/>
          </p:nvPr>
        </p:nvSpPr>
        <p:spPr>
          <a:xfrm>
            <a:off x="1569450" y="2756350"/>
            <a:ext cx="60051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a:solidFill>
                  <a:schemeClr val="accent2"/>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24_1">
    <p:spTree>
      <p:nvGrpSpPr>
        <p:cNvPr id="402" name="Shape 402"/>
        <p:cNvGrpSpPr/>
        <p:nvPr/>
      </p:nvGrpSpPr>
      <p:grpSpPr>
        <a:xfrm>
          <a:off x="0" y="0"/>
          <a:ext cx="0" cy="0"/>
          <a:chOff x="0" y="0"/>
          <a:chExt cx="0" cy="0"/>
        </a:xfrm>
      </p:grpSpPr>
      <p:sp>
        <p:nvSpPr>
          <p:cNvPr id="403" name="Google Shape;403;p1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4" name="Google Shape;404;p19"/>
          <p:cNvSpPr txBox="1"/>
          <p:nvPr>
            <p:ph idx="1" type="subTitle"/>
          </p:nvPr>
        </p:nvSpPr>
        <p:spPr>
          <a:xfrm>
            <a:off x="713250" y="1123450"/>
            <a:ext cx="7717500" cy="3442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800"/>
              <a:buAutoNum type="arabicPeriod"/>
              <a:defRPr sz="1600"/>
            </a:lvl1pPr>
            <a:lvl2pPr lvl="1">
              <a:spcBef>
                <a:spcPts val="0"/>
              </a:spcBef>
              <a:spcAft>
                <a:spcPts val="0"/>
              </a:spcAft>
              <a:buClr>
                <a:schemeClr val="accent1"/>
              </a:buClr>
              <a:buSzPts val="1400"/>
              <a:buAutoNum type="alphaLcPeriod"/>
              <a:defRPr sz="1600"/>
            </a:lvl2pPr>
            <a:lvl3pPr lvl="2">
              <a:spcBef>
                <a:spcPts val="0"/>
              </a:spcBef>
              <a:spcAft>
                <a:spcPts val="0"/>
              </a:spcAft>
              <a:buSzPts val="1400"/>
              <a:buAutoNum type="romanLcPeriod"/>
              <a:defRPr/>
            </a:lvl3pPr>
            <a:lvl4pPr lvl="3">
              <a:spcBef>
                <a:spcPts val="0"/>
              </a:spcBef>
              <a:spcAft>
                <a:spcPts val="0"/>
              </a:spcAft>
              <a:buSzPts val="1400"/>
              <a:buAutoNum type="arabicPeriod"/>
              <a:defRPr/>
            </a:lvl4pPr>
            <a:lvl5pPr lvl="4">
              <a:spcBef>
                <a:spcPts val="0"/>
              </a:spcBef>
              <a:spcAft>
                <a:spcPts val="0"/>
              </a:spcAft>
              <a:buSzPts val="1400"/>
              <a:buAutoNum type="alphaLcPeriod"/>
              <a:defRPr/>
            </a:lvl5pPr>
            <a:lvl6pPr lvl="5">
              <a:spcBef>
                <a:spcPts val="0"/>
              </a:spcBef>
              <a:spcAft>
                <a:spcPts val="0"/>
              </a:spcAft>
              <a:buSzPts val="1400"/>
              <a:buAutoNum type="romanLcPeriod"/>
              <a:defRPr/>
            </a:lvl6pPr>
            <a:lvl7pPr lvl="6">
              <a:spcBef>
                <a:spcPts val="0"/>
              </a:spcBef>
              <a:spcAft>
                <a:spcPts val="0"/>
              </a:spcAft>
              <a:buSzPts val="1400"/>
              <a:buAutoNum type="arabicPeriod"/>
              <a:defRPr/>
            </a:lvl7pPr>
            <a:lvl8pPr lvl="7">
              <a:spcBef>
                <a:spcPts val="0"/>
              </a:spcBef>
              <a:spcAft>
                <a:spcPts val="0"/>
              </a:spcAft>
              <a:buSzPts val="1400"/>
              <a:buAutoNum type="alphaLcPeriod"/>
              <a:defRPr/>
            </a:lvl8pPr>
            <a:lvl9pPr lvl="8">
              <a:spcBef>
                <a:spcPts val="0"/>
              </a:spcBef>
              <a:spcAft>
                <a:spcPts val="0"/>
              </a:spcAft>
              <a:buSzPts val="1400"/>
              <a:buAutoNum type="romanLcPeriod"/>
              <a:defRPr/>
            </a:lvl9pPr>
          </a:lstStyle>
          <a:p/>
        </p:txBody>
      </p:sp>
      <p:sp>
        <p:nvSpPr>
          <p:cNvPr id="405" name="Google Shape;405;p19"/>
          <p:cNvSpPr/>
          <p:nvPr/>
        </p:nvSpPr>
        <p:spPr>
          <a:xfrm>
            <a:off x="-598400" y="3985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rot="7619243">
            <a:off x="7150868" y="2766901"/>
            <a:ext cx="3210914" cy="319760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 name="Google Shape;407;p19"/>
          <p:cNvGrpSpPr/>
          <p:nvPr/>
        </p:nvGrpSpPr>
        <p:grpSpPr>
          <a:xfrm>
            <a:off x="7295305" y="-672969"/>
            <a:ext cx="2270935" cy="2260334"/>
            <a:chOff x="6762468" y="1386456"/>
            <a:chExt cx="2270935" cy="2260334"/>
          </a:xfrm>
        </p:grpSpPr>
        <p:sp>
          <p:nvSpPr>
            <p:cNvPr id="408" name="Google Shape;408;p19"/>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9"/>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9"/>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9"/>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9"/>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9"/>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9"/>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9"/>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9"/>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9"/>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9"/>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9"/>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9"/>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9"/>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9"/>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9"/>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9"/>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9"/>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9"/>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9"/>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9"/>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9"/>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USTOM_23">
    <p:spTree>
      <p:nvGrpSpPr>
        <p:cNvPr id="441" name="Shape 441"/>
        <p:cNvGrpSpPr/>
        <p:nvPr/>
      </p:nvGrpSpPr>
      <p:grpSpPr>
        <a:xfrm>
          <a:off x="0" y="0"/>
          <a:ext cx="0" cy="0"/>
          <a:chOff x="0" y="0"/>
          <a:chExt cx="0" cy="0"/>
        </a:xfrm>
      </p:grpSpPr>
      <p:sp>
        <p:nvSpPr>
          <p:cNvPr id="442" name="Google Shape;442;p20"/>
          <p:cNvSpPr txBox="1"/>
          <p:nvPr>
            <p:ph type="title"/>
          </p:nvPr>
        </p:nvSpPr>
        <p:spPr>
          <a:xfrm>
            <a:off x="713225" y="1505738"/>
            <a:ext cx="4450800" cy="1269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43" name="Google Shape;443;p20"/>
          <p:cNvSpPr txBox="1"/>
          <p:nvPr>
            <p:ph idx="1" type="subTitle"/>
          </p:nvPr>
        </p:nvSpPr>
        <p:spPr>
          <a:xfrm>
            <a:off x="713225" y="2725763"/>
            <a:ext cx="3231600" cy="9120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grpSp>
        <p:nvGrpSpPr>
          <p:cNvPr id="444" name="Google Shape;444;p20"/>
          <p:cNvGrpSpPr/>
          <p:nvPr/>
        </p:nvGrpSpPr>
        <p:grpSpPr>
          <a:xfrm flipH="1">
            <a:off x="5418880" y="1"/>
            <a:ext cx="2277317" cy="5304377"/>
            <a:chOff x="224725" y="566950"/>
            <a:chExt cx="1850875" cy="4311100"/>
          </a:xfrm>
        </p:grpSpPr>
        <p:sp>
          <p:nvSpPr>
            <p:cNvPr id="445" name="Google Shape;445;p20"/>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0"/>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0"/>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0"/>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0"/>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0"/>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0"/>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0"/>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0"/>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0"/>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0"/>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0"/>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0"/>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0"/>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0"/>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0"/>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0"/>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0"/>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0"/>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0"/>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20"/>
          <p:cNvSpPr/>
          <p:nvPr/>
        </p:nvSpPr>
        <p:spPr>
          <a:xfrm flipH="1" rot="-5035031">
            <a:off x="4206940" y="751857"/>
            <a:ext cx="7221377" cy="444298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0"/>
          <p:cNvSpPr/>
          <p:nvPr/>
        </p:nvSpPr>
        <p:spPr>
          <a:xfrm rot="5400000">
            <a:off x="-2021747" y="226833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0"/>
          <p:cNvSpPr/>
          <p:nvPr/>
        </p:nvSpPr>
        <p:spPr>
          <a:xfrm>
            <a:off x="1280800" y="-652650"/>
            <a:ext cx="1871779" cy="1796023"/>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3"/>
          <p:cNvSpPr/>
          <p:nvPr/>
        </p:nvSpPr>
        <p:spPr>
          <a:xfrm rot="8100000">
            <a:off x="402124" y="-93526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641525" y="2945026"/>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3"/>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4">
  <p:cSld name="CUSTOM_27">
    <p:spTree>
      <p:nvGrpSpPr>
        <p:cNvPr id="472" name="Shape 472"/>
        <p:cNvGrpSpPr/>
        <p:nvPr/>
      </p:nvGrpSpPr>
      <p:grpSpPr>
        <a:xfrm>
          <a:off x="0" y="0"/>
          <a:ext cx="0" cy="0"/>
          <a:chOff x="0" y="0"/>
          <a:chExt cx="0" cy="0"/>
        </a:xfrm>
      </p:grpSpPr>
      <p:sp>
        <p:nvSpPr>
          <p:cNvPr id="473" name="Google Shape;473;p21"/>
          <p:cNvSpPr/>
          <p:nvPr/>
        </p:nvSpPr>
        <p:spPr>
          <a:xfrm rot="-1408952">
            <a:off x="7039333" y="962822"/>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flipH="1" rot="5400000">
            <a:off x="-1331519" y="-591459"/>
            <a:ext cx="5570538" cy="3629454"/>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rot="-7977677">
            <a:off x="1465320" y="34545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21"/>
          <p:cNvGrpSpPr/>
          <p:nvPr/>
        </p:nvGrpSpPr>
        <p:grpSpPr>
          <a:xfrm>
            <a:off x="5084307" y="-1054185"/>
            <a:ext cx="2304462" cy="2293869"/>
            <a:chOff x="2414491" y="671177"/>
            <a:chExt cx="1830972" cy="1822411"/>
          </a:xfrm>
        </p:grpSpPr>
        <p:sp>
          <p:nvSpPr>
            <p:cNvPr id="477" name="Google Shape;477;p21"/>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1"/>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1"/>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1"/>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1"/>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1"/>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1"/>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1"/>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1"/>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1"/>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1"/>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1"/>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1"/>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1"/>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1"/>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1"/>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1"/>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1"/>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1"/>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1"/>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1"/>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1"/>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1"/>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1"/>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1"/>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1"/>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1"/>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1"/>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1"/>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1"/>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1"/>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1"/>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1"/>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1"/>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1" name="Google Shape;511;p21"/>
          <p:cNvSpPr txBox="1"/>
          <p:nvPr>
            <p:ph type="title"/>
          </p:nvPr>
        </p:nvSpPr>
        <p:spPr>
          <a:xfrm>
            <a:off x="2690725" y="1505725"/>
            <a:ext cx="3858900" cy="1148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85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2" name="Google Shape;512;p21"/>
          <p:cNvSpPr txBox="1"/>
          <p:nvPr>
            <p:ph idx="1" type="subTitle"/>
          </p:nvPr>
        </p:nvSpPr>
        <p:spPr>
          <a:xfrm>
            <a:off x="2690725" y="2725750"/>
            <a:ext cx="3858900" cy="9120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8C353C"/>
              </a:buClr>
              <a:buSzPts val="1600"/>
              <a:buFont typeface="Nunito"/>
              <a:buChar char="●"/>
              <a:defRPr sz="1600"/>
            </a:lvl1pPr>
            <a:lvl2pPr lvl="1" rtl="0">
              <a:spcBef>
                <a:spcPts val="0"/>
              </a:spcBef>
              <a:spcAft>
                <a:spcPts val="0"/>
              </a:spcAft>
              <a:buClr>
                <a:schemeClr val="dk1"/>
              </a:buClr>
              <a:buSzPts val="1600"/>
              <a:buFont typeface="Nunito"/>
              <a:buChar char="○"/>
              <a:defRPr/>
            </a:lvl2pPr>
            <a:lvl3pPr lvl="2" rtl="0">
              <a:spcBef>
                <a:spcPts val="0"/>
              </a:spcBef>
              <a:spcAft>
                <a:spcPts val="0"/>
              </a:spcAft>
              <a:buClr>
                <a:schemeClr val="dk1"/>
              </a:buClr>
              <a:buSzPts val="1600"/>
              <a:buFont typeface="Nunito"/>
              <a:buChar char="■"/>
              <a:defRPr/>
            </a:lvl3pPr>
            <a:lvl4pPr lvl="3" rtl="0">
              <a:spcBef>
                <a:spcPts val="0"/>
              </a:spcBef>
              <a:spcAft>
                <a:spcPts val="0"/>
              </a:spcAft>
              <a:buClr>
                <a:schemeClr val="dk1"/>
              </a:buClr>
              <a:buSzPts val="1600"/>
              <a:buFont typeface="Nunito"/>
              <a:buChar char="●"/>
              <a:defRPr/>
            </a:lvl4pPr>
            <a:lvl5pPr lvl="4" rtl="0">
              <a:spcBef>
                <a:spcPts val="0"/>
              </a:spcBef>
              <a:spcAft>
                <a:spcPts val="0"/>
              </a:spcAft>
              <a:buClr>
                <a:schemeClr val="dk1"/>
              </a:buClr>
              <a:buSzPts val="1600"/>
              <a:buFont typeface="Nunito"/>
              <a:buChar char="○"/>
              <a:defRPr/>
            </a:lvl5pPr>
            <a:lvl6pPr lvl="5" rtl="0">
              <a:spcBef>
                <a:spcPts val="0"/>
              </a:spcBef>
              <a:spcAft>
                <a:spcPts val="0"/>
              </a:spcAft>
              <a:buClr>
                <a:schemeClr val="dk1"/>
              </a:buClr>
              <a:buSzPts val="1600"/>
              <a:buFont typeface="Nunito"/>
              <a:buChar char="■"/>
              <a:defRPr/>
            </a:lvl6pPr>
            <a:lvl7pPr lvl="6" rtl="0">
              <a:spcBef>
                <a:spcPts val="0"/>
              </a:spcBef>
              <a:spcAft>
                <a:spcPts val="0"/>
              </a:spcAft>
              <a:buClr>
                <a:schemeClr val="dk1"/>
              </a:buClr>
              <a:buSzPts val="1600"/>
              <a:buFont typeface="Nunito"/>
              <a:buChar char="●"/>
              <a:defRPr/>
            </a:lvl7pPr>
            <a:lvl8pPr lvl="7" rtl="0">
              <a:spcBef>
                <a:spcPts val="0"/>
              </a:spcBef>
              <a:spcAft>
                <a:spcPts val="0"/>
              </a:spcAft>
              <a:buClr>
                <a:schemeClr val="dk1"/>
              </a:buClr>
              <a:buSzPts val="1600"/>
              <a:buFont typeface="Nunito"/>
              <a:buChar char="○"/>
              <a:defRPr/>
            </a:lvl8pPr>
            <a:lvl9pPr lvl="8" rtl="0">
              <a:spcBef>
                <a:spcPts val="0"/>
              </a:spcBef>
              <a:spcAft>
                <a:spcPts val="0"/>
              </a:spcAft>
              <a:buClr>
                <a:schemeClr val="dk1"/>
              </a:buClr>
              <a:buSzPts val="1600"/>
              <a:buFont typeface="Nunito"/>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33">
    <p:spTree>
      <p:nvGrpSpPr>
        <p:cNvPr id="513" name="Shape 513"/>
        <p:cNvGrpSpPr/>
        <p:nvPr/>
      </p:nvGrpSpPr>
      <p:grpSpPr>
        <a:xfrm>
          <a:off x="0" y="0"/>
          <a:ext cx="0" cy="0"/>
          <a:chOff x="0" y="0"/>
          <a:chExt cx="0" cy="0"/>
        </a:xfrm>
      </p:grpSpPr>
      <p:sp>
        <p:nvSpPr>
          <p:cNvPr id="514" name="Google Shape;514;p22"/>
          <p:cNvSpPr/>
          <p:nvPr/>
        </p:nvSpPr>
        <p:spPr>
          <a:xfrm rot="-5620610">
            <a:off x="7759237" y="34540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2"/>
          <p:cNvSpPr/>
          <p:nvPr/>
        </p:nvSpPr>
        <p:spPr>
          <a:xfrm flipH="1" rot="-5400000">
            <a:off x="-700258" y="2716121"/>
            <a:ext cx="3397312" cy="3383225"/>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2"/>
          <p:cNvSpPr/>
          <p:nvPr/>
        </p:nvSpPr>
        <p:spPr>
          <a:xfrm flipH="1" rot="1891771">
            <a:off x="3633391" y="3134640"/>
            <a:ext cx="2182046" cy="372026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18" name="Google Shape;518;p22"/>
          <p:cNvSpPr txBox="1"/>
          <p:nvPr>
            <p:ph idx="1" type="subTitle"/>
          </p:nvPr>
        </p:nvSpPr>
        <p:spPr>
          <a:xfrm>
            <a:off x="5403875" y="1333525"/>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19" name="Google Shape;519;p22"/>
          <p:cNvSpPr txBox="1"/>
          <p:nvPr>
            <p:ph idx="2" type="subTitle"/>
          </p:nvPr>
        </p:nvSpPr>
        <p:spPr>
          <a:xfrm>
            <a:off x="5403875" y="2852975"/>
            <a:ext cx="2167800" cy="454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0" name="Google Shape;520;p22"/>
          <p:cNvSpPr txBox="1"/>
          <p:nvPr>
            <p:ph idx="3" type="subTitle"/>
          </p:nvPr>
        </p:nvSpPr>
        <p:spPr>
          <a:xfrm>
            <a:off x="5403875" y="1839280"/>
            <a:ext cx="2167800" cy="81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1" name="Google Shape;521;p22"/>
          <p:cNvSpPr txBox="1"/>
          <p:nvPr>
            <p:ph idx="4" type="subTitle"/>
          </p:nvPr>
        </p:nvSpPr>
        <p:spPr>
          <a:xfrm>
            <a:off x="5403875" y="3358730"/>
            <a:ext cx="2167800" cy="814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8">
    <p:spTree>
      <p:nvGrpSpPr>
        <p:cNvPr id="522" name="Shape 522"/>
        <p:cNvGrpSpPr/>
        <p:nvPr/>
      </p:nvGrpSpPr>
      <p:grpSpPr>
        <a:xfrm>
          <a:off x="0" y="0"/>
          <a:ext cx="0" cy="0"/>
          <a:chOff x="0" y="0"/>
          <a:chExt cx="0" cy="0"/>
        </a:xfrm>
      </p:grpSpPr>
      <p:sp>
        <p:nvSpPr>
          <p:cNvPr id="523" name="Google Shape;523;p23"/>
          <p:cNvSpPr/>
          <p:nvPr/>
        </p:nvSpPr>
        <p:spPr>
          <a:xfrm rot="5035045">
            <a:off x="-2322768" y="2876704"/>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23"/>
          <p:cNvGrpSpPr/>
          <p:nvPr/>
        </p:nvGrpSpPr>
        <p:grpSpPr>
          <a:xfrm>
            <a:off x="-107118" y="-842535"/>
            <a:ext cx="2304462" cy="2293869"/>
            <a:chOff x="2414491" y="671177"/>
            <a:chExt cx="1830972" cy="1822411"/>
          </a:xfrm>
        </p:grpSpPr>
        <p:sp>
          <p:nvSpPr>
            <p:cNvPr id="525" name="Google Shape;525;p2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23"/>
          <p:cNvSpPr/>
          <p:nvPr/>
        </p:nvSpPr>
        <p:spPr>
          <a:xfrm rot="-4280482">
            <a:off x="6793782" y="-1466885"/>
            <a:ext cx="3375483" cy="502433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3"/>
          <p:cNvSpPr/>
          <p:nvPr/>
        </p:nvSpPr>
        <p:spPr>
          <a:xfrm rot="-7977677">
            <a:off x="5123145" y="405614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2" name="Google Shape;562;p23"/>
          <p:cNvSpPr txBox="1"/>
          <p:nvPr>
            <p:ph idx="1" type="subTitle"/>
          </p:nvPr>
        </p:nvSpPr>
        <p:spPr>
          <a:xfrm>
            <a:off x="71325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3" name="Google Shape;563;p23"/>
          <p:cNvSpPr txBox="1"/>
          <p:nvPr>
            <p:ph idx="2" type="subTitle"/>
          </p:nvPr>
        </p:nvSpPr>
        <p:spPr>
          <a:xfrm>
            <a:off x="348810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4" name="Google Shape;564;p23"/>
          <p:cNvSpPr txBox="1"/>
          <p:nvPr>
            <p:ph idx="3" type="subTitle"/>
          </p:nvPr>
        </p:nvSpPr>
        <p:spPr>
          <a:xfrm>
            <a:off x="71325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5" name="Google Shape;565;p23"/>
          <p:cNvSpPr txBox="1"/>
          <p:nvPr>
            <p:ph idx="4" type="subTitle"/>
          </p:nvPr>
        </p:nvSpPr>
        <p:spPr>
          <a:xfrm>
            <a:off x="348810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6" name="Google Shape;566;p23"/>
          <p:cNvSpPr txBox="1"/>
          <p:nvPr>
            <p:ph idx="5" type="subTitle"/>
          </p:nvPr>
        </p:nvSpPr>
        <p:spPr>
          <a:xfrm>
            <a:off x="6262950" y="2661125"/>
            <a:ext cx="21678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7" name="Google Shape;567;p23"/>
          <p:cNvSpPr txBox="1"/>
          <p:nvPr>
            <p:ph idx="6" type="subTitle"/>
          </p:nvPr>
        </p:nvSpPr>
        <p:spPr>
          <a:xfrm>
            <a:off x="6262950" y="3128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0">
    <p:spTree>
      <p:nvGrpSpPr>
        <p:cNvPr id="568" name="Shape 568"/>
        <p:cNvGrpSpPr/>
        <p:nvPr/>
      </p:nvGrpSpPr>
      <p:grpSpPr>
        <a:xfrm>
          <a:off x="0" y="0"/>
          <a:ext cx="0" cy="0"/>
          <a:chOff x="0" y="0"/>
          <a:chExt cx="0" cy="0"/>
        </a:xfrm>
      </p:grpSpPr>
      <p:sp>
        <p:nvSpPr>
          <p:cNvPr id="569" name="Google Shape;569;p24"/>
          <p:cNvSpPr/>
          <p:nvPr/>
        </p:nvSpPr>
        <p:spPr>
          <a:xfrm rot="-7977680">
            <a:off x="2936026" y="3869950"/>
            <a:ext cx="2430109" cy="2331757"/>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24"/>
          <p:cNvGrpSpPr/>
          <p:nvPr/>
        </p:nvGrpSpPr>
        <p:grpSpPr>
          <a:xfrm flipH="1" rot="10800000">
            <a:off x="205659" y="2003797"/>
            <a:ext cx="1888282" cy="1879453"/>
            <a:chOff x="2414491" y="671177"/>
            <a:chExt cx="1830972" cy="1822411"/>
          </a:xfrm>
        </p:grpSpPr>
        <p:sp>
          <p:nvSpPr>
            <p:cNvPr id="571" name="Google Shape;571;p2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24"/>
          <p:cNvSpPr/>
          <p:nvPr/>
        </p:nvSpPr>
        <p:spPr>
          <a:xfrm flipH="1" rot="135969">
            <a:off x="-993079" y="-9573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7" name="Google Shape;607;p24"/>
          <p:cNvSpPr txBox="1"/>
          <p:nvPr>
            <p:ph idx="1" type="subTitle"/>
          </p:nvPr>
        </p:nvSpPr>
        <p:spPr>
          <a:xfrm>
            <a:off x="2214975" y="17670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8" name="Google Shape;608;p24"/>
          <p:cNvSpPr txBox="1"/>
          <p:nvPr>
            <p:ph idx="2" type="subTitle"/>
          </p:nvPr>
        </p:nvSpPr>
        <p:spPr>
          <a:xfrm>
            <a:off x="4761225" y="17670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9" name="Google Shape;609;p24"/>
          <p:cNvSpPr txBox="1"/>
          <p:nvPr>
            <p:ph idx="3" type="subTitle"/>
          </p:nvPr>
        </p:nvSpPr>
        <p:spPr>
          <a:xfrm>
            <a:off x="2214975" y="2141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0" name="Google Shape;610;p24"/>
          <p:cNvSpPr txBox="1"/>
          <p:nvPr>
            <p:ph idx="4" type="subTitle"/>
          </p:nvPr>
        </p:nvSpPr>
        <p:spPr>
          <a:xfrm>
            <a:off x="4761225" y="214186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1" name="Google Shape;611;p24"/>
          <p:cNvSpPr txBox="1"/>
          <p:nvPr>
            <p:ph idx="5" type="subTitle"/>
          </p:nvPr>
        </p:nvSpPr>
        <p:spPr>
          <a:xfrm>
            <a:off x="2214975" y="30653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2" name="Google Shape;612;p24"/>
          <p:cNvSpPr txBox="1"/>
          <p:nvPr>
            <p:ph idx="6" type="subTitle"/>
          </p:nvPr>
        </p:nvSpPr>
        <p:spPr>
          <a:xfrm>
            <a:off x="4761225" y="3065375"/>
            <a:ext cx="2167800" cy="361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l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3" name="Google Shape;613;p24"/>
          <p:cNvSpPr txBox="1"/>
          <p:nvPr>
            <p:ph idx="7" type="subTitle"/>
          </p:nvPr>
        </p:nvSpPr>
        <p:spPr>
          <a:xfrm>
            <a:off x="2214975" y="344011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4" name="Google Shape;614;p24"/>
          <p:cNvSpPr txBox="1"/>
          <p:nvPr>
            <p:ph idx="8" type="subTitle"/>
          </p:nvPr>
        </p:nvSpPr>
        <p:spPr>
          <a:xfrm>
            <a:off x="4761225" y="3440113"/>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solidFill>
                  <a:schemeClr val="lt2"/>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15" name="Google Shape;615;p24"/>
          <p:cNvSpPr/>
          <p:nvPr/>
        </p:nvSpPr>
        <p:spPr>
          <a:xfrm flipH="1" rot="-5035048">
            <a:off x="5373790" y="594172"/>
            <a:ext cx="6829100" cy="420164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9">
    <p:spTree>
      <p:nvGrpSpPr>
        <p:cNvPr id="616" name="Shape 616"/>
        <p:cNvGrpSpPr/>
        <p:nvPr/>
      </p:nvGrpSpPr>
      <p:grpSpPr>
        <a:xfrm>
          <a:off x="0" y="0"/>
          <a:ext cx="0" cy="0"/>
          <a:chOff x="0" y="0"/>
          <a:chExt cx="0" cy="0"/>
        </a:xfrm>
      </p:grpSpPr>
      <p:sp>
        <p:nvSpPr>
          <p:cNvPr id="617" name="Google Shape;617;p25"/>
          <p:cNvSpPr/>
          <p:nvPr/>
        </p:nvSpPr>
        <p:spPr>
          <a:xfrm>
            <a:off x="4487750" y="727477"/>
            <a:ext cx="6559985" cy="5236281"/>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5"/>
          <p:cNvSpPr/>
          <p:nvPr/>
        </p:nvSpPr>
        <p:spPr>
          <a:xfrm rot="5400000">
            <a:off x="-2563625" y="11259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5"/>
          <p:cNvSpPr/>
          <p:nvPr/>
        </p:nvSpPr>
        <p:spPr>
          <a:xfrm rot="-7977677">
            <a:off x="635395" y="-298381"/>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21" name="Google Shape;621;p25"/>
          <p:cNvSpPr txBox="1"/>
          <p:nvPr>
            <p:ph idx="1" type="subTitle"/>
          </p:nvPr>
        </p:nvSpPr>
        <p:spPr>
          <a:xfrm>
            <a:off x="109425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2" name="Google Shape;622;p25"/>
          <p:cNvSpPr txBox="1"/>
          <p:nvPr>
            <p:ph idx="2" type="subTitle"/>
          </p:nvPr>
        </p:nvSpPr>
        <p:spPr>
          <a:xfrm>
            <a:off x="348810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3" name="Google Shape;623;p25"/>
          <p:cNvSpPr txBox="1"/>
          <p:nvPr>
            <p:ph idx="3" type="subTitle"/>
          </p:nvPr>
        </p:nvSpPr>
        <p:spPr>
          <a:xfrm>
            <a:off x="109425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4" name="Google Shape;624;p25"/>
          <p:cNvSpPr txBox="1"/>
          <p:nvPr>
            <p:ph idx="4" type="subTitle"/>
          </p:nvPr>
        </p:nvSpPr>
        <p:spPr>
          <a:xfrm>
            <a:off x="348810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5" name="Google Shape;625;p25"/>
          <p:cNvSpPr txBox="1"/>
          <p:nvPr>
            <p:ph idx="5" type="subTitle"/>
          </p:nvPr>
        </p:nvSpPr>
        <p:spPr>
          <a:xfrm>
            <a:off x="5881950" y="1652438"/>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6" name="Google Shape;626;p25"/>
          <p:cNvSpPr txBox="1"/>
          <p:nvPr>
            <p:ph idx="6" type="subTitle"/>
          </p:nvPr>
        </p:nvSpPr>
        <p:spPr>
          <a:xfrm>
            <a:off x="5881950" y="204385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27" name="Google Shape;627;p25"/>
          <p:cNvSpPr txBox="1"/>
          <p:nvPr>
            <p:ph idx="7" type="subTitle"/>
          </p:nvPr>
        </p:nvSpPr>
        <p:spPr>
          <a:xfrm>
            <a:off x="109425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8" name="Google Shape;628;p25"/>
          <p:cNvSpPr txBox="1"/>
          <p:nvPr>
            <p:ph idx="8" type="subTitle"/>
          </p:nvPr>
        </p:nvSpPr>
        <p:spPr>
          <a:xfrm>
            <a:off x="348810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9" name="Google Shape;629;p25"/>
          <p:cNvSpPr txBox="1"/>
          <p:nvPr>
            <p:ph idx="9" type="subTitle"/>
          </p:nvPr>
        </p:nvSpPr>
        <p:spPr>
          <a:xfrm>
            <a:off x="109425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30" name="Google Shape;630;p25"/>
          <p:cNvSpPr txBox="1"/>
          <p:nvPr>
            <p:ph idx="13" type="subTitle"/>
          </p:nvPr>
        </p:nvSpPr>
        <p:spPr>
          <a:xfrm>
            <a:off x="348810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31" name="Google Shape;631;p25"/>
          <p:cNvSpPr txBox="1"/>
          <p:nvPr>
            <p:ph idx="14" type="subTitle"/>
          </p:nvPr>
        </p:nvSpPr>
        <p:spPr>
          <a:xfrm>
            <a:off x="5881950" y="2989363"/>
            <a:ext cx="2167800" cy="3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2200">
                <a:solidFill>
                  <a:schemeClr val="accent2"/>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2" name="Google Shape;632;p25"/>
          <p:cNvSpPr txBox="1"/>
          <p:nvPr>
            <p:ph idx="15" type="subTitle"/>
          </p:nvPr>
        </p:nvSpPr>
        <p:spPr>
          <a:xfrm>
            <a:off x="5881950" y="3380900"/>
            <a:ext cx="21678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6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33" name="Shape 633"/>
        <p:cNvGrpSpPr/>
        <p:nvPr/>
      </p:nvGrpSpPr>
      <p:grpSpPr>
        <a:xfrm>
          <a:off x="0" y="0"/>
          <a:ext cx="0" cy="0"/>
          <a:chOff x="0" y="0"/>
          <a:chExt cx="0" cy="0"/>
        </a:xfrm>
      </p:grpSpPr>
      <p:sp>
        <p:nvSpPr>
          <p:cNvPr id="634" name="Google Shape;634;p26"/>
          <p:cNvSpPr/>
          <p:nvPr/>
        </p:nvSpPr>
        <p:spPr>
          <a:xfrm flipH="1" rot="-8234214">
            <a:off x="6462164" y="-167221"/>
            <a:ext cx="4162685" cy="2560997"/>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rot="672094">
            <a:off x="-1833836" y="1849763"/>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8042975" y="3533675"/>
            <a:ext cx="775608" cy="101295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638" name="Shape 638"/>
        <p:cNvGrpSpPr/>
        <p:nvPr/>
      </p:nvGrpSpPr>
      <p:grpSpPr>
        <a:xfrm>
          <a:off x="0" y="0"/>
          <a:ext cx="0" cy="0"/>
          <a:chOff x="0" y="0"/>
          <a:chExt cx="0" cy="0"/>
        </a:xfrm>
      </p:grpSpPr>
      <p:sp>
        <p:nvSpPr>
          <p:cNvPr id="639" name="Google Shape;639;p27"/>
          <p:cNvSpPr/>
          <p:nvPr/>
        </p:nvSpPr>
        <p:spPr>
          <a:xfrm flipH="1" rot="-2505069">
            <a:off x="6267646" y="1159768"/>
            <a:ext cx="4436783" cy="371422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7"/>
          <p:cNvSpPr/>
          <p:nvPr/>
        </p:nvSpPr>
        <p:spPr>
          <a:xfrm rot="3781174">
            <a:off x="-1644519" y="1806437"/>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1" name="Google Shape;641;p27"/>
          <p:cNvGrpSpPr/>
          <p:nvPr/>
        </p:nvGrpSpPr>
        <p:grpSpPr>
          <a:xfrm flipH="1" rot="10800000">
            <a:off x="566191" y="1712532"/>
            <a:ext cx="1696762" cy="1688828"/>
            <a:chOff x="2414491" y="671177"/>
            <a:chExt cx="1830972" cy="1822411"/>
          </a:xfrm>
        </p:grpSpPr>
        <p:sp>
          <p:nvSpPr>
            <p:cNvPr id="642" name="Google Shape;642;p2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6" name="Google Shape;676;p2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4">
    <p:spTree>
      <p:nvGrpSpPr>
        <p:cNvPr id="677" name="Shape 677"/>
        <p:cNvGrpSpPr/>
        <p:nvPr/>
      </p:nvGrpSpPr>
      <p:grpSpPr>
        <a:xfrm>
          <a:off x="0" y="0"/>
          <a:ext cx="0" cy="0"/>
          <a:chOff x="0" y="0"/>
          <a:chExt cx="0" cy="0"/>
        </a:xfrm>
      </p:grpSpPr>
      <p:sp>
        <p:nvSpPr>
          <p:cNvPr id="678" name="Google Shape;678;p28"/>
          <p:cNvSpPr/>
          <p:nvPr/>
        </p:nvSpPr>
        <p:spPr>
          <a:xfrm rot="5400000">
            <a:off x="-897085" y="455393"/>
            <a:ext cx="4906632" cy="4469596"/>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rot="4271990">
            <a:off x="6861805" y="3034227"/>
            <a:ext cx="3403945" cy="3389831"/>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8"/>
          <p:cNvSpPr/>
          <p:nvPr/>
        </p:nvSpPr>
        <p:spPr>
          <a:xfrm>
            <a:off x="7014776" y="357427"/>
            <a:ext cx="801658" cy="707098"/>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8"/>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5">
    <p:spTree>
      <p:nvGrpSpPr>
        <p:cNvPr id="682" name="Shape 682"/>
        <p:cNvGrpSpPr/>
        <p:nvPr/>
      </p:nvGrpSpPr>
      <p:grpSpPr>
        <a:xfrm>
          <a:off x="0" y="0"/>
          <a:ext cx="0" cy="0"/>
          <a:chOff x="0" y="0"/>
          <a:chExt cx="0" cy="0"/>
        </a:xfrm>
      </p:grpSpPr>
      <p:sp>
        <p:nvSpPr>
          <p:cNvPr id="683" name="Google Shape;683;p29"/>
          <p:cNvSpPr/>
          <p:nvPr/>
        </p:nvSpPr>
        <p:spPr>
          <a:xfrm rot="8100090">
            <a:off x="-1277624" y="-498533"/>
            <a:ext cx="4047120" cy="248996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9"/>
          <p:cNvSpPr/>
          <p:nvPr/>
        </p:nvSpPr>
        <p:spPr>
          <a:xfrm flipH="1" rot="-2262480">
            <a:off x="5470609" y="3669962"/>
            <a:ext cx="4913469" cy="302290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86" name="Google Shape;686;p29"/>
          <p:cNvSpPr/>
          <p:nvPr/>
        </p:nvSpPr>
        <p:spPr>
          <a:xfrm rot="-7977666">
            <a:off x="7581866" y="92418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6">
    <p:spTree>
      <p:nvGrpSpPr>
        <p:cNvPr id="687" name="Shape 687"/>
        <p:cNvGrpSpPr/>
        <p:nvPr/>
      </p:nvGrpSpPr>
      <p:grpSpPr>
        <a:xfrm>
          <a:off x="0" y="0"/>
          <a:ext cx="0" cy="0"/>
          <a:chOff x="0" y="0"/>
          <a:chExt cx="0" cy="0"/>
        </a:xfrm>
      </p:grpSpPr>
      <p:sp>
        <p:nvSpPr>
          <p:cNvPr id="688" name="Google Shape;688;p30"/>
          <p:cNvSpPr/>
          <p:nvPr/>
        </p:nvSpPr>
        <p:spPr>
          <a:xfrm rot="5575585">
            <a:off x="-1934287" y="-969252"/>
            <a:ext cx="4436755" cy="371424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0"/>
          <p:cNvSpPr/>
          <p:nvPr/>
        </p:nvSpPr>
        <p:spPr>
          <a:xfrm>
            <a:off x="4971452" y="887873"/>
            <a:ext cx="5492180" cy="3689245"/>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0"/>
          <p:cNvSpPr/>
          <p:nvPr/>
        </p:nvSpPr>
        <p:spPr>
          <a:xfrm rot="-7977666">
            <a:off x="3954029" y="4656032"/>
            <a:ext cx="1233331" cy="1183416"/>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0"/>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sp>
        <p:nvSpPr>
          <p:cNvPr id="92" name="Google Shape;92;p4"/>
          <p:cNvSpPr/>
          <p:nvPr/>
        </p:nvSpPr>
        <p:spPr>
          <a:xfrm flipH="1" rot="-1762095">
            <a:off x="-645480" y="2383695"/>
            <a:ext cx="2540453" cy="378144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8139625" y="1901675"/>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txBox="1"/>
          <p:nvPr>
            <p:ph idx="1" type="body"/>
          </p:nvPr>
        </p:nvSpPr>
        <p:spPr>
          <a:xfrm>
            <a:off x="713250" y="1152475"/>
            <a:ext cx="77175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
        <p:nvSpPr>
          <p:cNvPr id="95" name="Google Shape;95;p4"/>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8">
    <p:spTree>
      <p:nvGrpSpPr>
        <p:cNvPr id="692" name="Shape 692"/>
        <p:cNvGrpSpPr/>
        <p:nvPr/>
      </p:nvGrpSpPr>
      <p:grpSpPr>
        <a:xfrm>
          <a:off x="0" y="0"/>
          <a:ext cx="0" cy="0"/>
          <a:chOff x="0" y="0"/>
          <a:chExt cx="0" cy="0"/>
        </a:xfrm>
      </p:grpSpPr>
      <p:sp>
        <p:nvSpPr>
          <p:cNvPr id="693" name="Google Shape;693;p31"/>
          <p:cNvSpPr/>
          <p:nvPr/>
        </p:nvSpPr>
        <p:spPr>
          <a:xfrm flipH="1" rot="912733">
            <a:off x="-1572654" y="597947"/>
            <a:ext cx="3253667" cy="548082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1"/>
          <p:cNvSpPr/>
          <p:nvPr/>
        </p:nvSpPr>
        <p:spPr>
          <a:xfrm rot="-482288">
            <a:off x="6784912" y="-733687"/>
            <a:ext cx="3654738" cy="363958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1"/>
          <p:cNvSpPr/>
          <p:nvPr/>
        </p:nvSpPr>
        <p:spPr>
          <a:xfrm rot="3320924">
            <a:off x="8443534" y="3822428"/>
            <a:ext cx="1269688" cy="165823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1"/>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0">
    <p:spTree>
      <p:nvGrpSpPr>
        <p:cNvPr id="697" name="Shape 697"/>
        <p:cNvGrpSpPr/>
        <p:nvPr/>
      </p:nvGrpSpPr>
      <p:grpSpPr>
        <a:xfrm>
          <a:off x="0" y="0"/>
          <a:ext cx="0" cy="0"/>
          <a:chOff x="0" y="0"/>
          <a:chExt cx="0" cy="0"/>
        </a:xfrm>
      </p:grpSpPr>
      <p:sp>
        <p:nvSpPr>
          <p:cNvPr id="698" name="Google Shape;698;p32"/>
          <p:cNvSpPr/>
          <p:nvPr/>
        </p:nvSpPr>
        <p:spPr>
          <a:xfrm rot="-5620610">
            <a:off x="8235762" y="2503251"/>
            <a:ext cx="3242370" cy="3111144"/>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2"/>
          <p:cNvSpPr/>
          <p:nvPr/>
        </p:nvSpPr>
        <p:spPr>
          <a:xfrm flipH="1" rot="-595142">
            <a:off x="-1233073" y="-485172"/>
            <a:ext cx="3397327" cy="3383240"/>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rot="-7977683">
            <a:off x="6409699" y="-2923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1">
    <p:spTree>
      <p:nvGrpSpPr>
        <p:cNvPr id="702" name="Shape 702"/>
        <p:cNvGrpSpPr/>
        <p:nvPr/>
      </p:nvGrpSpPr>
      <p:grpSpPr>
        <a:xfrm>
          <a:off x="0" y="0"/>
          <a:ext cx="0" cy="0"/>
          <a:chOff x="0" y="0"/>
          <a:chExt cx="0" cy="0"/>
        </a:xfrm>
      </p:grpSpPr>
      <p:sp>
        <p:nvSpPr>
          <p:cNvPr id="703" name="Google Shape;703;p33"/>
          <p:cNvSpPr/>
          <p:nvPr/>
        </p:nvSpPr>
        <p:spPr>
          <a:xfrm flipH="1" rot="-5400000">
            <a:off x="5697375" y="631183"/>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705" name="Google Shape;705;p33"/>
          <p:cNvGrpSpPr/>
          <p:nvPr/>
        </p:nvGrpSpPr>
        <p:grpSpPr>
          <a:xfrm flipH="1" rot="10800000">
            <a:off x="-776141" y="2015093"/>
            <a:ext cx="2087674" cy="2077913"/>
            <a:chOff x="2414491" y="671177"/>
            <a:chExt cx="1830972" cy="1822411"/>
          </a:xfrm>
        </p:grpSpPr>
        <p:sp>
          <p:nvSpPr>
            <p:cNvPr id="706" name="Google Shape;706;p3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740"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rot="1855510">
            <a:off x="2523490" y="1937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4"/>
          <p:cNvSpPr/>
          <p:nvPr/>
        </p:nvSpPr>
        <p:spPr>
          <a:xfrm flipH="1" rot="10800000">
            <a:off x="242450" y="2888462"/>
            <a:ext cx="1774800" cy="1774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34"/>
          <p:cNvGrpSpPr/>
          <p:nvPr/>
        </p:nvGrpSpPr>
        <p:grpSpPr>
          <a:xfrm flipH="1" rot="10800000">
            <a:off x="955516" y="2266845"/>
            <a:ext cx="1696762" cy="1688828"/>
            <a:chOff x="2414491" y="671177"/>
            <a:chExt cx="1830972" cy="1822411"/>
          </a:xfrm>
        </p:grpSpPr>
        <p:sp>
          <p:nvSpPr>
            <p:cNvPr id="745" name="Google Shape;745;p34"/>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4"/>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4"/>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4"/>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4"/>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4"/>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4"/>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4"/>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4"/>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4"/>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9" name="Google Shape;779;p34"/>
          <p:cNvSpPr/>
          <p:nvPr/>
        </p:nvSpPr>
        <p:spPr>
          <a:xfrm rot="-7977683">
            <a:off x="6033949" y="548625"/>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4">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1" name="Google Shape;781;p34"/>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8">
    <p:spTree>
      <p:nvGrpSpPr>
        <p:cNvPr id="782" name="Shape 782"/>
        <p:cNvGrpSpPr/>
        <p:nvPr/>
      </p:nvGrpSpPr>
      <p:grpSpPr>
        <a:xfrm>
          <a:off x="0" y="0"/>
          <a:ext cx="0" cy="0"/>
          <a:chOff x="0" y="0"/>
          <a:chExt cx="0" cy="0"/>
        </a:xfrm>
      </p:grpSpPr>
      <p:sp>
        <p:nvSpPr>
          <p:cNvPr id="783" name="Google Shape;783;p35"/>
          <p:cNvSpPr/>
          <p:nvPr/>
        </p:nvSpPr>
        <p:spPr>
          <a:xfrm rot="-7977683">
            <a:off x="1484724" y="151640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5"/>
          <p:cNvSpPr/>
          <p:nvPr/>
        </p:nvSpPr>
        <p:spPr>
          <a:xfrm flipH="1" rot="288619">
            <a:off x="-1415244" y="1158707"/>
            <a:ext cx="4829256" cy="4940052"/>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5"/>
          <p:cNvSpPr/>
          <p:nvPr/>
        </p:nvSpPr>
        <p:spPr>
          <a:xfrm rot="-8533595">
            <a:off x="7105388" y="-706575"/>
            <a:ext cx="1938828" cy="330559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6970750" y="2154714"/>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7" name="Google Shape;787;p35"/>
          <p:cNvGrpSpPr/>
          <p:nvPr/>
        </p:nvGrpSpPr>
        <p:grpSpPr>
          <a:xfrm>
            <a:off x="6247704" y="2777002"/>
            <a:ext cx="1830972" cy="1822411"/>
            <a:chOff x="2414491" y="671177"/>
            <a:chExt cx="1830972" cy="1822411"/>
          </a:xfrm>
        </p:grpSpPr>
        <p:sp>
          <p:nvSpPr>
            <p:cNvPr id="788" name="Google Shape;788;p35"/>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5"/>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5"/>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2" name="Google Shape;822;p35">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23" name="Google Shape;823;p35"/>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3">
    <p:spTree>
      <p:nvGrpSpPr>
        <p:cNvPr id="824" name="Shape 824"/>
        <p:cNvGrpSpPr/>
        <p:nvPr/>
      </p:nvGrpSpPr>
      <p:grpSpPr>
        <a:xfrm>
          <a:off x="0" y="0"/>
          <a:ext cx="0" cy="0"/>
          <a:chOff x="0" y="0"/>
          <a:chExt cx="0" cy="0"/>
        </a:xfrm>
      </p:grpSpPr>
      <p:sp>
        <p:nvSpPr>
          <p:cNvPr id="825" name="Google Shape;825;p36"/>
          <p:cNvSpPr/>
          <p:nvPr/>
        </p:nvSpPr>
        <p:spPr>
          <a:xfrm rot="-5716269">
            <a:off x="3090772" y="121523"/>
            <a:ext cx="3242308" cy="5108995"/>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6" name="Google Shape;826;p36"/>
          <p:cNvGrpSpPr/>
          <p:nvPr/>
        </p:nvGrpSpPr>
        <p:grpSpPr>
          <a:xfrm flipH="1">
            <a:off x="6918862" y="-84862"/>
            <a:ext cx="2277317" cy="5304377"/>
            <a:chOff x="224725" y="566950"/>
            <a:chExt cx="1850875" cy="4311100"/>
          </a:xfrm>
        </p:grpSpPr>
        <p:sp>
          <p:nvSpPr>
            <p:cNvPr id="827" name="Google Shape;827;p36"/>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6"/>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6"/>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6"/>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6"/>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6"/>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6"/>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6"/>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6"/>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6"/>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6"/>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6"/>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6"/>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6"/>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6"/>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6"/>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6"/>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6"/>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6"/>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6"/>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6"/>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6"/>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6"/>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6"/>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36">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52" name="Google Shape;852;p36"/>
          <p:cNvSpPr txBox="1"/>
          <p:nvPr>
            <p:ph hasCustomPrompt="1" idx="2" type="title"/>
          </p:nvPr>
        </p:nvSpPr>
        <p:spPr>
          <a:xfrm>
            <a:off x="2020824" y="91845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53" name="Google Shape;853;p36"/>
          <p:cNvSpPr/>
          <p:nvPr/>
        </p:nvSpPr>
        <p:spPr>
          <a:xfrm flipH="1">
            <a:off x="6154471" y="760963"/>
            <a:ext cx="1269687" cy="165822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6"/>
          <p:cNvSpPr/>
          <p:nvPr/>
        </p:nvSpPr>
        <p:spPr>
          <a:xfrm flipH="1">
            <a:off x="736534" y="1655532"/>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5" name="Google Shape;855;p36"/>
          <p:cNvGrpSpPr/>
          <p:nvPr/>
        </p:nvGrpSpPr>
        <p:grpSpPr>
          <a:xfrm flipH="1">
            <a:off x="101505" y="2363121"/>
            <a:ext cx="1696762" cy="1688828"/>
            <a:chOff x="2414491" y="671177"/>
            <a:chExt cx="1830972" cy="1822411"/>
          </a:xfrm>
        </p:grpSpPr>
        <p:sp>
          <p:nvSpPr>
            <p:cNvPr id="856" name="Google Shape;856;p3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CUSTOM_17">
    <p:spTree>
      <p:nvGrpSpPr>
        <p:cNvPr id="890" name="Shape 890"/>
        <p:cNvGrpSpPr/>
        <p:nvPr/>
      </p:nvGrpSpPr>
      <p:grpSpPr>
        <a:xfrm>
          <a:off x="0" y="0"/>
          <a:ext cx="0" cy="0"/>
          <a:chOff x="0" y="0"/>
          <a:chExt cx="0" cy="0"/>
        </a:xfrm>
      </p:grpSpPr>
      <p:sp>
        <p:nvSpPr>
          <p:cNvPr id="891" name="Google Shape;891;p37"/>
          <p:cNvSpPr/>
          <p:nvPr/>
        </p:nvSpPr>
        <p:spPr>
          <a:xfrm>
            <a:off x="6379125" y="3295174"/>
            <a:ext cx="1436700" cy="1436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7"/>
          <p:cNvSpPr/>
          <p:nvPr/>
        </p:nvSpPr>
        <p:spPr>
          <a:xfrm rot="3781224">
            <a:off x="-1829431" y="2502688"/>
            <a:ext cx="6147391" cy="3782042"/>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7"/>
          <p:cNvSpPr/>
          <p:nvPr/>
        </p:nvSpPr>
        <p:spPr>
          <a:xfrm flipH="1" rot="-1693254">
            <a:off x="7048898" y="1570932"/>
            <a:ext cx="2436429" cy="4153979"/>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7">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95" name="Google Shape;895;p37"/>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896" name="Google Shape;896;p37"/>
          <p:cNvGrpSpPr/>
          <p:nvPr/>
        </p:nvGrpSpPr>
        <p:grpSpPr>
          <a:xfrm flipH="1" rot="10800000">
            <a:off x="815666" y="1235970"/>
            <a:ext cx="1696762" cy="1688828"/>
            <a:chOff x="2414491" y="671177"/>
            <a:chExt cx="1830972" cy="1822411"/>
          </a:xfrm>
        </p:grpSpPr>
        <p:sp>
          <p:nvSpPr>
            <p:cNvPr id="897" name="Google Shape;897;p3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CUSTOM_19">
    <p:spTree>
      <p:nvGrpSpPr>
        <p:cNvPr id="931" name="Shape 931"/>
        <p:cNvGrpSpPr/>
        <p:nvPr/>
      </p:nvGrpSpPr>
      <p:grpSpPr>
        <a:xfrm>
          <a:off x="0" y="0"/>
          <a:ext cx="0" cy="0"/>
          <a:chOff x="0" y="0"/>
          <a:chExt cx="0" cy="0"/>
        </a:xfrm>
      </p:grpSpPr>
      <p:sp>
        <p:nvSpPr>
          <p:cNvPr id="932" name="Google Shape;932;p38"/>
          <p:cNvSpPr/>
          <p:nvPr/>
        </p:nvSpPr>
        <p:spPr>
          <a:xfrm flipH="1" rot="199611">
            <a:off x="-1222385" y="1111794"/>
            <a:ext cx="4658395" cy="476529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flipH="1" rot="-5035045">
            <a:off x="5862077" y="-226971"/>
            <a:ext cx="5262855" cy="323795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p:nvPr/>
        </p:nvSpPr>
        <p:spPr>
          <a:xfrm rot="10800000">
            <a:off x="6276915" y="287598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5" name="Google Shape;935;p38"/>
          <p:cNvGrpSpPr/>
          <p:nvPr/>
        </p:nvGrpSpPr>
        <p:grpSpPr>
          <a:xfrm rot="10800000">
            <a:off x="1381161" y="1333007"/>
            <a:ext cx="1696762" cy="1688828"/>
            <a:chOff x="2414491" y="671177"/>
            <a:chExt cx="1830972" cy="1822411"/>
          </a:xfrm>
        </p:grpSpPr>
        <p:sp>
          <p:nvSpPr>
            <p:cNvPr id="936" name="Google Shape;936;p38"/>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8"/>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8"/>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8"/>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8"/>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8"/>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8"/>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8"/>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8"/>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8"/>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8"/>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8"/>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8"/>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8"/>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8"/>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8"/>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8"/>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8"/>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8"/>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8"/>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8"/>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8"/>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8"/>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8"/>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8"/>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8"/>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8"/>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8"/>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8"/>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8"/>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8"/>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8"/>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8"/>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8"/>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38">
            <a:hlinkClick/>
          </p:cNvPr>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4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71" name="Google Shape;971;p38"/>
          <p:cNvSpPr txBox="1"/>
          <p:nvPr>
            <p:ph hasCustomPrompt="1" idx="2" type="title"/>
          </p:nvPr>
        </p:nvSpPr>
        <p:spPr>
          <a:xfrm>
            <a:off x="2019300" y="914400"/>
            <a:ext cx="5105400" cy="1213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75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32_2">
    <p:spTree>
      <p:nvGrpSpPr>
        <p:cNvPr id="972" name="Shape 972"/>
        <p:cNvGrpSpPr/>
        <p:nvPr/>
      </p:nvGrpSpPr>
      <p:grpSpPr>
        <a:xfrm>
          <a:off x="0" y="0"/>
          <a:ext cx="0" cy="0"/>
          <a:chOff x="0" y="0"/>
          <a:chExt cx="0" cy="0"/>
        </a:xfrm>
      </p:grpSpPr>
      <p:sp>
        <p:nvSpPr>
          <p:cNvPr id="973" name="Google Shape;973;p39"/>
          <p:cNvSpPr/>
          <p:nvPr/>
        </p:nvSpPr>
        <p:spPr>
          <a:xfrm rot="672094">
            <a:off x="-3534661" y="414138"/>
            <a:ext cx="4680680" cy="4251900"/>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9"/>
          <p:cNvSpPr/>
          <p:nvPr/>
        </p:nvSpPr>
        <p:spPr>
          <a:xfrm>
            <a:off x="8264550" y="465501"/>
            <a:ext cx="1460036" cy="1906827"/>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6" name="Google Shape;976;p39"/>
          <p:cNvSpPr txBox="1"/>
          <p:nvPr>
            <p:ph idx="1" type="subTitle"/>
          </p:nvPr>
        </p:nvSpPr>
        <p:spPr>
          <a:xfrm>
            <a:off x="713250" y="1126100"/>
            <a:ext cx="7717500" cy="3442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050"/>
              <a:buFont typeface="Ubuntu"/>
              <a:buChar char="●"/>
              <a:defRPr sz="1600"/>
            </a:lvl1pPr>
            <a:lvl2pPr lvl="1" rtl="0">
              <a:spcBef>
                <a:spcPts val="0"/>
              </a:spcBef>
              <a:spcAft>
                <a:spcPts val="0"/>
              </a:spcAft>
              <a:buClr>
                <a:schemeClr val="dk1"/>
              </a:buClr>
              <a:buSzPts val="1400"/>
              <a:buFont typeface="Ubuntu"/>
              <a:buAutoNum type="alphaLcPeriod"/>
              <a:defRPr sz="1600"/>
            </a:lvl2pPr>
            <a:lvl3pPr lvl="2" rtl="0">
              <a:spcBef>
                <a:spcPts val="0"/>
              </a:spcBef>
              <a:spcAft>
                <a:spcPts val="0"/>
              </a:spcAft>
              <a:buClr>
                <a:schemeClr val="dk1"/>
              </a:buClr>
              <a:buSzPts val="1400"/>
              <a:buFont typeface="Ubuntu"/>
              <a:buAutoNum type="romanLcPeriod"/>
              <a:defRPr/>
            </a:lvl3pPr>
            <a:lvl4pPr lvl="3" rtl="0">
              <a:spcBef>
                <a:spcPts val="0"/>
              </a:spcBef>
              <a:spcAft>
                <a:spcPts val="0"/>
              </a:spcAft>
              <a:buClr>
                <a:schemeClr val="dk1"/>
              </a:buClr>
              <a:buSzPts val="1400"/>
              <a:buFont typeface="Ubuntu"/>
              <a:buAutoNum type="arabicPeriod"/>
              <a:defRPr/>
            </a:lvl4pPr>
            <a:lvl5pPr lvl="4" rtl="0">
              <a:spcBef>
                <a:spcPts val="0"/>
              </a:spcBef>
              <a:spcAft>
                <a:spcPts val="0"/>
              </a:spcAft>
              <a:buClr>
                <a:schemeClr val="dk1"/>
              </a:buClr>
              <a:buSzPts val="1400"/>
              <a:buFont typeface="Ubuntu"/>
              <a:buAutoNum type="alphaLcPeriod"/>
              <a:defRPr/>
            </a:lvl5pPr>
            <a:lvl6pPr lvl="5" rtl="0">
              <a:spcBef>
                <a:spcPts val="0"/>
              </a:spcBef>
              <a:spcAft>
                <a:spcPts val="0"/>
              </a:spcAft>
              <a:buClr>
                <a:schemeClr val="dk1"/>
              </a:buClr>
              <a:buSzPts val="1400"/>
              <a:buFont typeface="Ubuntu"/>
              <a:buAutoNum type="romanLcPeriod"/>
              <a:defRPr/>
            </a:lvl6pPr>
            <a:lvl7pPr lvl="6" rtl="0">
              <a:spcBef>
                <a:spcPts val="0"/>
              </a:spcBef>
              <a:spcAft>
                <a:spcPts val="0"/>
              </a:spcAft>
              <a:buClr>
                <a:schemeClr val="dk1"/>
              </a:buClr>
              <a:buSzPts val="1400"/>
              <a:buFont typeface="Ubuntu"/>
              <a:buAutoNum type="arabicPeriod"/>
              <a:defRPr/>
            </a:lvl7pPr>
            <a:lvl8pPr lvl="7" rtl="0">
              <a:spcBef>
                <a:spcPts val="0"/>
              </a:spcBef>
              <a:spcAft>
                <a:spcPts val="0"/>
              </a:spcAft>
              <a:buClr>
                <a:schemeClr val="dk1"/>
              </a:buClr>
              <a:buSzPts val="1400"/>
              <a:buFont typeface="Ubuntu"/>
              <a:buAutoNum type="alphaLcPeriod"/>
              <a:defRPr/>
            </a:lvl8pPr>
            <a:lvl9pPr lvl="8" rtl="0">
              <a:spcBef>
                <a:spcPts val="0"/>
              </a:spcBef>
              <a:spcAft>
                <a:spcPts val="0"/>
              </a:spcAft>
              <a:buClr>
                <a:schemeClr val="dk1"/>
              </a:buClr>
              <a:buSzPts val="1400"/>
              <a:buFont typeface="Ubuntu"/>
              <a:buAutoNum type="romanLcPeriod"/>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977" name="Shape 977"/>
        <p:cNvGrpSpPr/>
        <p:nvPr/>
      </p:nvGrpSpPr>
      <p:grpSpPr>
        <a:xfrm>
          <a:off x="0" y="0"/>
          <a:ext cx="0" cy="0"/>
          <a:chOff x="0" y="0"/>
          <a:chExt cx="0" cy="0"/>
        </a:xfrm>
      </p:grpSpPr>
      <p:sp>
        <p:nvSpPr>
          <p:cNvPr id="978" name="Google Shape;978;p40"/>
          <p:cNvSpPr/>
          <p:nvPr/>
        </p:nvSpPr>
        <p:spPr>
          <a:xfrm rot="-5620636">
            <a:off x="7260268" y="484121"/>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40"/>
          <p:cNvSpPr/>
          <p:nvPr/>
        </p:nvSpPr>
        <p:spPr>
          <a:xfrm flipH="1" rot="135969">
            <a:off x="-1259479" y="-732013"/>
            <a:ext cx="3397316" cy="338322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0"/>
          <p:cNvSpPr/>
          <p:nvPr/>
        </p:nvSpPr>
        <p:spPr>
          <a:xfrm rot="10800000">
            <a:off x="7259653" y="3925437"/>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1" name="Google Shape;981;p40"/>
          <p:cNvGrpSpPr/>
          <p:nvPr/>
        </p:nvGrpSpPr>
        <p:grpSpPr>
          <a:xfrm rot="10800000">
            <a:off x="6624625" y="3303820"/>
            <a:ext cx="1696762" cy="1688828"/>
            <a:chOff x="2414491" y="671177"/>
            <a:chExt cx="1830972" cy="1822411"/>
          </a:xfrm>
        </p:grpSpPr>
        <p:sp>
          <p:nvSpPr>
            <p:cNvPr id="982" name="Google Shape;982;p4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4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4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4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4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4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4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4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6" name="Google Shape;1016;p40"/>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17" name="Google Shape;1017;p40"/>
          <p:cNvSpPr txBox="1"/>
          <p:nvPr>
            <p:ph idx="1" type="subTitle"/>
          </p:nvPr>
        </p:nvSpPr>
        <p:spPr>
          <a:xfrm>
            <a:off x="713225" y="1168075"/>
            <a:ext cx="60288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5"/>
          <p:cNvSpPr/>
          <p:nvPr/>
        </p:nvSpPr>
        <p:spPr>
          <a:xfrm flipH="1">
            <a:off x="75" y="1620000"/>
            <a:ext cx="9143837" cy="2281200"/>
          </a:xfrm>
          <a:custGeom>
            <a:rect b="b" l="l" r="r" t="t"/>
            <a:pathLst>
              <a:path extrusionOk="0" h="121664" w="305584">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rot="5400000">
            <a:off x="-1596150" y="-854219"/>
            <a:ext cx="3561783" cy="3029652"/>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7699300" y="2874875"/>
            <a:ext cx="1176089" cy="1535988"/>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txBox="1"/>
          <p:nvPr>
            <p:ph idx="1" type="body"/>
          </p:nvPr>
        </p:nvSpPr>
        <p:spPr>
          <a:xfrm>
            <a:off x="1101975" y="2260925"/>
            <a:ext cx="2954400" cy="153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600"/>
            </a:lvl1pPr>
            <a:lvl2pPr indent="-317500" lvl="1" marL="914400">
              <a:spcBef>
                <a:spcPts val="0"/>
              </a:spcBef>
              <a:spcAft>
                <a:spcPts val="0"/>
              </a:spcAft>
              <a:buClr>
                <a:srgbClr val="000000"/>
              </a:buClr>
              <a:buSzPts val="1400"/>
              <a:buFont typeface="Arial"/>
              <a:buChar char="○"/>
              <a:defRPr sz="1200"/>
            </a:lvl2pPr>
            <a:lvl3pPr indent="-317500" lvl="2" marL="1371600">
              <a:spcBef>
                <a:spcPts val="0"/>
              </a:spcBef>
              <a:spcAft>
                <a:spcPts val="0"/>
              </a:spcAft>
              <a:buClr>
                <a:srgbClr val="000000"/>
              </a:buClr>
              <a:buSzPts val="1400"/>
              <a:buFont typeface="Arial"/>
              <a:buChar char="■"/>
              <a:defRPr sz="1200"/>
            </a:lvl3pPr>
            <a:lvl4pPr indent="-317500" lvl="3" marL="1828800">
              <a:spcBef>
                <a:spcPts val="0"/>
              </a:spcBef>
              <a:spcAft>
                <a:spcPts val="0"/>
              </a:spcAft>
              <a:buClr>
                <a:srgbClr val="000000"/>
              </a:buClr>
              <a:buSzPts val="1400"/>
              <a:buFont typeface="Arial"/>
              <a:buChar char="●"/>
              <a:defRPr sz="1200"/>
            </a:lvl4pPr>
            <a:lvl5pPr indent="-317500" lvl="4" marL="2286000">
              <a:spcBef>
                <a:spcPts val="0"/>
              </a:spcBef>
              <a:spcAft>
                <a:spcPts val="0"/>
              </a:spcAft>
              <a:buClr>
                <a:srgbClr val="000000"/>
              </a:buClr>
              <a:buSzPts val="1400"/>
              <a:buFont typeface="Arial"/>
              <a:buChar char="○"/>
              <a:defRPr sz="1200"/>
            </a:lvl5pPr>
            <a:lvl6pPr indent="-317500" lvl="5" marL="2743200">
              <a:spcBef>
                <a:spcPts val="0"/>
              </a:spcBef>
              <a:spcAft>
                <a:spcPts val="0"/>
              </a:spcAft>
              <a:buClr>
                <a:srgbClr val="000000"/>
              </a:buClr>
              <a:buSzPts val="1400"/>
              <a:buFont typeface="Arial"/>
              <a:buChar char="■"/>
              <a:defRPr sz="1200"/>
            </a:lvl6pPr>
            <a:lvl7pPr indent="-317500" lvl="6" marL="3200400">
              <a:spcBef>
                <a:spcPts val="0"/>
              </a:spcBef>
              <a:spcAft>
                <a:spcPts val="0"/>
              </a:spcAft>
              <a:buClr>
                <a:srgbClr val="000000"/>
              </a:buClr>
              <a:buSzPts val="1400"/>
              <a:buFont typeface="Arial"/>
              <a:buChar char="●"/>
              <a:defRPr sz="1200"/>
            </a:lvl7pPr>
            <a:lvl8pPr indent="-317500" lvl="7" marL="3657600">
              <a:spcBef>
                <a:spcPts val="0"/>
              </a:spcBef>
              <a:spcAft>
                <a:spcPts val="0"/>
              </a:spcAft>
              <a:buClr>
                <a:srgbClr val="000000"/>
              </a:buClr>
              <a:buSzPts val="1400"/>
              <a:buFont typeface="Arial"/>
              <a:buChar char="○"/>
              <a:defRPr sz="1200"/>
            </a:lvl8pPr>
            <a:lvl9pPr indent="-317500" lvl="8" marL="4114800">
              <a:spcBef>
                <a:spcPts val="0"/>
              </a:spcBef>
              <a:spcAft>
                <a:spcPts val="0"/>
              </a:spcAft>
              <a:buClr>
                <a:srgbClr val="000000"/>
              </a:buClr>
              <a:buSzPts val="1400"/>
              <a:buFont typeface="Arial"/>
              <a:buChar char="■"/>
              <a:defRPr sz="1200"/>
            </a:lvl9pPr>
          </a:lstStyle>
          <a:p/>
        </p:txBody>
      </p:sp>
      <p:sp>
        <p:nvSpPr>
          <p:cNvPr id="101" name="Google Shape;101;p5"/>
          <p:cNvSpPr txBox="1"/>
          <p:nvPr>
            <p:ph idx="2" type="body"/>
          </p:nvPr>
        </p:nvSpPr>
        <p:spPr>
          <a:xfrm>
            <a:off x="5071000" y="2260925"/>
            <a:ext cx="2954400" cy="1536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00"/>
              </a:buClr>
              <a:buSzPts val="1400"/>
              <a:buFont typeface="Arial"/>
              <a:buChar char="●"/>
              <a:defRPr sz="1600"/>
            </a:lvl1pPr>
            <a:lvl2pPr indent="-317500" lvl="1" marL="914400">
              <a:spcBef>
                <a:spcPts val="0"/>
              </a:spcBef>
              <a:spcAft>
                <a:spcPts val="0"/>
              </a:spcAft>
              <a:buClr>
                <a:srgbClr val="000000"/>
              </a:buClr>
              <a:buSzPts val="1400"/>
              <a:buFont typeface="Arial"/>
              <a:buChar char="○"/>
              <a:defRPr sz="1200"/>
            </a:lvl2pPr>
            <a:lvl3pPr indent="-317500" lvl="2" marL="1371600">
              <a:spcBef>
                <a:spcPts val="0"/>
              </a:spcBef>
              <a:spcAft>
                <a:spcPts val="0"/>
              </a:spcAft>
              <a:buClr>
                <a:srgbClr val="000000"/>
              </a:buClr>
              <a:buSzPts val="1400"/>
              <a:buFont typeface="Arial"/>
              <a:buChar char="■"/>
              <a:defRPr sz="1200"/>
            </a:lvl3pPr>
            <a:lvl4pPr indent="-317500" lvl="3" marL="1828800">
              <a:spcBef>
                <a:spcPts val="0"/>
              </a:spcBef>
              <a:spcAft>
                <a:spcPts val="0"/>
              </a:spcAft>
              <a:buClr>
                <a:srgbClr val="000000"/>
              </a:buClr>
              <a:buSzPts val="1400"/>
              <a:buFont typeface="Arial"/>
              <a:buChar char="●"/>
              <a:defRPr sz="1200"/>
            </a:lvl4pPr>
            <a:lvl5pPr indent="-317500" lvl="4" marL="2286000">
              <a:spcBef>
                <a:spcPts val="0"/>
              </a:spcBef>
              <a:spcAft>
                <a:spcPts val="0"/>
              </a:spcAft>
              <a:buClr>
                <a:srgbClr val="000000"/>
              </a:buClr>
              <a:buSzPts val="1400"/>
              <a:buFont typeface="Arial"/>
              <a:buChar char="○"/>
              <a:defRPr sz="1200"/>
            </a:lvl5pPr>
            <a:lvl6pPr indent="-317500" lvl="5" marL="2743200">
              <a:spcBef>
                <a:spcPts val="0"/>
              </a:spcBef>
              <a:spcAft>
                <a:spcPts val="0"/>
              </a:spcAft>
              <a:buClr>
                <a:srgbClr val="000000"/>
              </a:buClr>
              <a:buSzPts val="1400"/>
              <a:buFont typeface="Arial"/>
              <a:buChar char="■"/>
              <a:defRPr sz="1200"/>
            </a:lvl6pPr>
            <a:lvl7pPr indent="-317500" lvl="6" marL="3200400">
              <a:spcBef>
                <a:spcPts val="0"/>
              </a:spcBef>
              <a:spcAft>
                <a:spcPts val="0"/>
              </a:spcAft>
              <a:buClr>
                <a:srgbClr val="000000"/>
              </a:buClr>
              <a:buSzPts val="1400"/>
              <a:buFont typeface="Arial"/>
              <a:buChar char="●"/>
              <a:defRPr sz="1200"/>
            </a:lvl7pPr>
            <a:lvl8pPr indent="-317500" lvl="7" marL="3657600">
              <a:spcBef>
                <a:spcPts val="0"/>
              </a:spcBef>
              <a:spcAft>
                <a:spcPts val="0"/>
              </a:spcAft>
              <a:buClr>
                <a:srgbClr val="000000"/>
              </a:buClr>
              <a:buSzPts val="1400"/>
              <a:buFont typeface="Arial"/>
              <a:buChar char="○"/>
              <a:defRPr sz="1200"/>
            </a:lvl8pPr>
            <a:lvl9pPr indent="-317500" lvl="8" marL="4114800">
              <a:spcBef>
                <a:spcPts val="0"/>
              </a:spcBef>
              <a:spcAft>
                <a:spcPts val="0"/>
              </a:spcAft>
              <a:buClr>
                <a:srgbClr val="000000"/>
              </a:buClr>
              <a:buSzPts val="1400"/>
              <a:buFont typeface="Arial"/>
              <a:buChar char="■"/>
              <a:defRPr sz="1200"/>
            </a:lvl9pPr>
          </a:lstStyle>
          <a:p/>
        </p:txBody>
      </p:sp>
      <p:sp>
        <p:nvSpPr>
          <p:cNvPr id="102" name="Google Shape;102;p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5"/>
          <p:cNvSpPr txBox="1"/>
          <p:nvPr>
            <p:ph idx="3" type="subTitle"/>
          </p:nvPr>
        </p:nvSpPr>
        <p:spPr>
          <a:xfrm>
            <a:off x="1118600" y="1666100"/>
            <a:ext cx="2954400" cy="467400"/>
          </a:xfrm>
          <a:prstGeom prst="rect">
            <a:avLst/>
          </a:prstGeom>
        </p:spPr>
        <p:txBody>
          <a:bodyPr anchorCtr="0" anchor="t" bIns="91425" lIns="91425" spcFirstLastPara="1" rIns="91425" wrap="square" tIns="91425">
            <a:noAutofit/>
          </a:bodyPr>
          <a:lstStyle>
            <a:lvl1pPr lvl="0" algn="ctr">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5"/>
          <p:cNvSpPr txBox="1"/>
          <p:nvPr>
            <p:ph idx="4" type="subTitle"/>
          </p:nvPr>
        </p:nvSpPr>
        <p:spPr>
          <a:xfrm>
            <a:off x="5071000" y="1666100"/>
            <a:ext cx="2954400" cy="467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Font typeface="Hammersmith One"/>
              <a:buNone/>
              <a:defRPr b="1" sz="2200">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5"/>
          <p:cNvSpPr/>
          <p:nvPr/>
        </p:nvSpPr>
        <p:spPr>
          <a:xfrm flipH="1" rot="-1390808">
            <a:off x="4052075" y="2819900"/>
            <a:ext cx="1938821" cy="3305584"/>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2">
    <p:spTree>
      <p:nvGrpSpPr>
        <p:cNvPr id="1018" name="Shape 1018"/>
        <p:cNvGrpSpPr/>
        <p:nvPr/>
      </p:nvGrpSpPr>
      <p:grpSpPr>
        <a:xfrm>
          <a:off x="0" y="0"/>
          <a:ext cx="0" cy="0"/>
          <a:chOff x="0" y="0"/>
          <a:chExt cx="0" cy="0"/>
        </a:xfrm>
      </p:grpSpPr>
      <p:sp>
        <p:nvSpPr>
          <p:cNvPr id="1019" name="Google Shape;1019;p41"/>
          <p:cNvSpPr/>
          <p:nvPr/>
        </p:nvSpPr>
        <p:spPr>
          <a:xfrm rot="-455554">
            <a:off x="6637849" y="-126684"/>
            <a:ext cx="3253668" cy="548076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1"/>
          <p:cNvSpPr/>
          <p:nvPr/>
        </p:nvSpPr>
        <p:spPr>
          <a:xfrm rot="-7977677">
            <a:off x="5635995" y="1509394"/>
            <a:ext cx="1601627" cy="1536805"/>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1"/>
          <p:cNvSpPr/>
          <p:nvPr/>
        </p:nvSpPr>
        <p:spPr>
          <a:xfrm rot="8880872">
            <a:off x="-2066784" y="-214836"/>
            <a:ext cx="4047011" cy="2490084"/>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1"/>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23" name="Google Shape;1023;p41"/>
          <p:cNvSpPr txBox="1"/>
          <p:nvPr>
            <p:ph idx="1" type="subTitle"/>
          </p:nvPr>
        </p:nvSpPr>
        <p:spPr>
          <a:xfrm>
            <a:off x="713225" y="1168075"/>
            <a:ext cx="49899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b="1"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4">
    <p:spTree>
      <p:nvGrpSpPr>
        <p:cNvPr id="1024" name="Shape 1024"/>
        <p:cNvGrpSpPr/>
        <p:nvPr/>
      </p:nvGrpSpPr>
      <p:grpSpPr>
        <a:xfrm>
          <a:off x="0" y="0"/>
          <a:ext cx="0" cy="0"/>
          <a:chOff x="0" y="0"/>
          <a:chExt cx="0" cy="0"/>
        </a:xfrm>
      </p:grpSpPr>
      <p:sp>
        <p:nvSpPr>
          <p:cNvPr id="1025" name="Google Shape;1025;p42"/>
          <p:cNvSpPr/>
          <p:nvPr/>
        </p:nvSpPr>
        <p:spPr>
          <a:xfrm rot="-4971949">
            <a:off x="-1978224" y="-993266"/>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6" name="Google Shape;1026;p42"/>
          <p:cNvGrpSpPr/>
          <p:nvPr/>
        </p:nvGrpSpPr>
        <p:grpSpPr>
          <a:xfrm flipH="1">
            <a:off x="6866680" y="-80437"/>
            <a:ext cx="2277317" cy="5304377"/>
            <a:chOff x="224725" y="566950"/>
            <a:chExt cx="1850875" cy="4311100"/>
          </a:xfrm>
        </p:grpSpPr>
        <p:sp>
          <p:nvSpPr>
            <p:cNvPr id="1027" name="Google Shape;1027;p42"/>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2"/>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2"/>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2"/>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42"/>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2"/>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42"/>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42"/>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2"/>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2"/>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2"/>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2"/>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2"/>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2"/>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2"/>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2"/>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2"/>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2"/>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2"/>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2"/>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2"/>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2"/>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2"/>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2"/>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1" name="Google Shape;1051;p42"/>
          <p:cNvSpPr/>
          <p:nvPr/>
        </p:nvSpPr>
        <p:spPr>
          <a:xfrm flipH="1" rot="250550">
            <a:off x="838717" y="3110207"/>
            <a:ext cx="5950574" cy="36610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2"/>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3" name="Google Shape;1053;p42"/>
          <p:cNvSpPr txBox="1"/>
          <p:nvPr>
            <p:ph idx="1" type="subTitle"/>
          </p:nvPr>
        </p:nvSpPr>
        <p:spPr>
          <a:xfrm>
            <a:off x="713225" y="2027400"/>
            <a:ext cx="3402600" cy="1088700"/>
          </a:xfrm>
          <a:prstGeom prst="rect">
            <a:avLst/>
          </a:prstGeom>
        </p:spPr>
        <p:txBody>
          <a:bodyPr anchorCtr="0" anchor="ctr" bIns="91425" lIns="91425" spcFirstLastPara="1" rIns="91425" wrap="square" tIns="91425">
            <a:noAutofit/>
          </a:bodyPr>
          <a:lstStyle>
            <a:lvl1pPr lvl="0">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35">
    <p:spTree>
      <p:nvGrpSpPr>
        <p:cNvPr id="1054" name="Shape 1054"/>
        <p:cNvGrpSpPr/>
        <p:nvPr/>
      </p:nvGrpSpPr>
      <p:grpSpPr>
        <a:xfrm>
          <a:off x="0" y="0"/>
          <a:ext cx="0" cy="0"/>
          <a:chOff x="0" y="0"/>
          <a:chExt cx="0" cy="0"/>
        </a:xfrm>
      </p:grpSpPr>
      <p:grpSp>
        <p:nvGrpSpPr>
          <p:cNvPr id="1055" name="Google Shape;1055;p43"/>
          <p:cNvGrpSpPr/>
          <p:nvPr/>
        </p:nvGrpSpPr>
        <p:grpSpPr>
          <a:xfrm>
            <a:off x="4789682" y="3273165"/>
            <a:ext cx="2304462" cy="2293869"/>
            <a:chOff x="2414491" y="671177"/>
            <a:chExt cx="1830972" cy="1822411"/>
          </a:xfrm>
        </p:grpSpPr>
        <p:sp>
          <p:nvSpPr>
            <p:cNvPr id="1056" name="Google Shape;1056;p43"/>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3"/>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3"/>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3"/>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3"/>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3"/>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3"/>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3"/>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3"/>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3"/>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3"/>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3"/>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3"/>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3"/>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3"/>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3"/>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3"/>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3"/>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3"/>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3"/>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3"/>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3"/>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3"/>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3"/>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3"/>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3"/>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3"/>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3"/>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3"/>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3"/>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3"/>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3"/>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3"/>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3"/>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43"/>
          <p:cNvSpPr/>
          <p:nvPr/>
        </p:nvSpPr>
        <p:spPr>
          <a:xfrm rot="-919010">
            <a:off x="6732142" y="-371518"/>
            <a:ext cx="3397275" cy="3383189"/>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3"/>
          <p:cNvSpPr/>
          <p:nvPr/>
        </p:nvSpPr>
        <p:spPr>
          <a:xfrm rot="-5620636">
            <a:off x="-1100482" y="1591409"/>
            <a:ext cx="2991681" cy="287060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3"/>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3" name="Google Shape;1093;p43"/>
          <p:cNvSpPr txBox="1"/>
          <p:nvPr>
            <p:ph idx="1" type="subTitle"/>
          </p:nvPr>
        </p:nvSpPr>
        <p:spPr>
          <a:xfrm>
            <a:off x="5028175" y="2027400"/>
            <a:ext cx="3402600" cy="1088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6">
    <p:spTree>
      <p:nvGrpSpPr>
        <p:cNvPr id="1094" name="Shape 1094"/>
        <p:cNvGrpSpPr/>
        <p:nvPr/>
      </p:nvGrpSpPr>
      <p:grpSpPr>
        <a:xfrm>
          <a:off x="0" y="0"/>
          <a:ext cx="0" cy="0"/>
          <a:chOff x="0" y="0"/>
          <a:chExt cx="0" cy="0"/>
        </a:xfrm>
      </p:grpSpPr>
      <p:sp>
        <p:nvSpPr>
          <p:cNvPr id="1095" name="Google Shape;1095;p44"/>
          <p:cNvSpPr/>
          <p:nvPr/>
        </p:nvSpPr>
        <p:spPr>
          <a:xfrm>
            <a:off x="4260425" y="1957095"/>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4"/>
          <p:cNvSpPr/>
          <p:nvPr/>
        </p:nvSpPr>
        <p:spPr>
          <a:xfrm rot="-4971949">
            <a:off x="6653151" y="18653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4"/>
          <p:cNvSpPr/>
          <p:nvPr/>
        </p:nvSpPr>
        <p:spPr>
          <a:xfrm flipH="1" rot="7019959">
            <a:off x="-962151" y="-1327476"/>
            <a:ext cx="4047102" cy="2490011"/>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4"/>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9" name="Google Shape;1099;p44"/>
          <p:cNvSpPr txBox="1"/>
          <p:nvPr>
            <p:ph idx="1" type="subTitle"/>
          </p:nvPr>
        </p:nvSpPr>
        <p:spPr>
          <a:xfrm>
            <a:off x="713225" y="2027400"/>
            <a:ext cx="3402600" cy="1088700"/>
          </a:xfrm>
          <a:prstGeom prst="rect">
            <a:avLst/>
          </a:prstGeom>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37_1">
    <p:spTree>
      <p:nvGrpSpPr>
        <p:cNvPr id="1100" name="Shape 1100"/>
        <p:cNvGrpSpPr/>
        <p:nvPr/>
      </p:nvGrpSpPr>
      <p:grpSpPr>
        <a:xfrm>
          <a:off x="0" y="0"/>
          <a:ext cx="0" cy="0"/>
          <a:chOff x="0" y="0"/>
          <a:chExt cx="0" cy="0"/>
        </a:xfrm>
      </p:grpSpPr>
      <p:sp>
        <p:nvSpPr>
          <p:cNvPr id="1101" name="Google Shape;1101;p45"/>
          <p:cNvSpPr/>
          <p:nvPr/>
        </p:nvSpPr>
        <p:spPr>
          <a:xfrm rot="-4971949">
            <a:off x="6499451" y="687059"/>
            <a:ext cx="4547689" cy="4131091"/>
          </a:xfrm>
          <a:custGeom>
            <a:rect b="b" l="l" r="r" t="t"/>
            <a:pathLst>
              <a:path extrusionOk="0" h="59210" w="65181">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5"/>
          <p:cNvSpPr/>
          <p:nvPr/>
        </p:nvSpPr>
        <p:spPr>
          <a:xfrm rot="9475593">
            <a:off x="-1974698" y="-446077"/>
            <a:ext cx="4047145" cy="2489949"/>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5"/>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04" name="Google Shape;1104;p45"/>
          <p:cNvSpPr txBox="1"/>
          <p:nvPr>
            <p:ph idx="1" type="subTitle"/>
          </p:nvPr>
        </p:nvSpPr>
        <p:spPr>
          <a:xfrm>
            <a:off x="713225" y="1168075"/>
            <a:ext cx="62643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37">
    <p:spTree>
      <p:nvGrpSpPr>
        <p:cNvPr id="1105" name="Shape 1105"/>
        <p:cNvGrpSpPr/>
        <p:nvPr/>
      </p:nvGrpSpPr>
      <p:grpSpPr>
        <a:xfrm>
          <a:off x="0" y="0"/>
          <a:ext cx="0" cy="0"/>
          <a:chOff x="0" y="0"/>
          <a:chExt cx="0" cy="0"/>
        </a:xfrm>
      </p:grpSpPr>
      <p:sp>
        <p:nvSpPr>
          <p:cNvPr id="1106" name="Google Shape;1106;p46"/>
          <p:cNvSpPr/>
          <p:nvPr/>
        </p:nvSpPr>
        <p:spPr>
          <a:xfrm flipH="1" rot="-5400000">
            <a:off x="6051628" y="1691784"/>
            <a:ext cx="4906632" cy="319691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6"/>
          <p:cNvSpPr/>
          <p:nvPr/>
        </p:nvSpPr>
        <p:spPr>
          <a:xfrm>
            <a:off x="-749900" y="3073920"/>
            <a:ext cx="1774800" cy="1774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8" name="Google Shape;1108;p46"/>
          <p:cNvGrpSpPr/>
          <p:nvPr/>
        </p:nvGrpSpPr>
        <p:grpSpPr>
          <a:xfrm rot="10800000">
            <a:off x="6204525" y="1244395"/>
            <a:ext cx="1696762" cy="1688828"/>
            <a:chOff x="2414491" y="671177"/>
            <a:chExt cx="1830972" cy="1822411"/>
          </a:xfrm>
        </p:grpSpPr>
        <p:sp>
          <p:nvSpPr>
            <p:cNvPr id="1109" name="Google Shape;1109;p46"/>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6"/>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6"/>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6"/>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6"/>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6"/>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6"/>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6"/>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6"/>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6"/>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6"/>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6"/>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6"/>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6"/>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6"/>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6"/>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6"/>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6"/>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6"/>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6"/>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6"/>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6"/>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6"/>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6"/>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6"/>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6"/>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6"/>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6"/>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6"/>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6"/>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6"/>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6"/>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6"/>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6"/>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3" name="Google Shape;1143;p46"/>
          <p:cNvSpPr txBox="1"/>
          <p:nvPr>
            <p:ph type="title"/>
          </p:nvPr>
        </p:nvSpPr>
        <p:spPr>
          <a:xfrm>
            <a:off x="713225" y="528150"/>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44" name="Google Shape;1144;p46"/>
          <p:cNvSpPr txBox="1"/>
          <p:nvPr>
            <p:ph idx="1" type="subTitle"/>
          </p:nvPr>
        </p:nvSpPr>
        <p:spPr>
          <a:xfrm>
            <a:off x="713225" y="1168075"/>
            <a:ext cx="6028800" cy="3431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1">
    <p:spTree>
      <p:nvGrpSpPr>
        <p:cNvPr id="1145" name="Shape 1145"/>
        <p:cNvGrpSpPr/>
        <p:nvPr/>
      </p:nvGrpSpPr>
      <p:grpSpPr>
        <a:xfrm>
          <a:off x="0" y="0"/>
          <a:ext cx="0" cy="0"/>
          <a:chOff x="0" y="0"/>
          <a:chExt cx="0" cy="0"/>
        </a:xfrm>
      </p:grpSpPr>
      <p:sp>
        <p:nvSpPr>
          <p:cNvPr id="1146" name="Google Shape;1146;p47"/>
          <p:cNvSpPr/>
          <p:nvPr/>
        </p:nvSpPr>
        <p:spPr>
          <a:xfrm flipH="1" rot="5716307">
            <a:off x="3128709" y="-17350"/>
            <a:ext cx="3009510" cy="5911593"/>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7"/>
          <p:cNvSpPr/>
          <p:nvPr/>
        </p:nvSpPr>
        <p:spPr>
          <a:xfrm rot="-1408952">
            <a:off x="7059833" y="-1532053"/>
            <a:ext cx="3561578" cy="4437854"/>
          </a:xfrm>
          <a:custGeom>
            <a:rect b="b" l="l" r="r" t="t"/>
            <a:pathLst>
              <a:path extrusionOk="0" h="21250" w="15146">
                <a:moveTo>
                  <a:pt x="2903" y="12143"/>
                </a:moveTo>
                <a:cubicBezTo>
                  <a:pt x="1936" y="10308"/>
                  <a:pt x="234" y="9174"/>
                  <a:pt x="201" y="6972"/>
                </a:cubicBezTo>
                <a:cubicBezTo>
                  <a:pt x="1" y="1"/>
                  <a:pt x="7773" y="1769"/>
                  <a:pt x="11209" y="4637"/>
                </a:cubicBezTo>
                <a:cubicBezTo>
                  <a:pt x="13877" y="6839"/>
                  <a:pt x="15145" y="10208"/>
                  <a:pt x="14178" y="13544"/>
                </a:cubicBezTo>
                <a:cubicBezTo>
                  <a:pt x="13310" y="16379"/>
                  <a:pt x="10141" y="21249"/>
                  <a:pt x="6472" y="20349"/>
                </a:cubicBezTo>
                <a:cubicBezTo>
                  <a:pt x="3203" y="19581"/>
                  <a:pt x="4070" y="14811"/>
                  <a:pt x="3070" y="12476"/>
                </a:cubicBezTo>
                <a:cubicBezTo>
                  <a:pt x="3036" y="12343"/>
                  <a:pt x="2970" y="12243"/>
                  <a:pt x="2903" y="121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7"/>
          <p:cNvSpPr/>
          <p:nvPr/>
        </p:nvSpPr>
        <p:spPr>
          <a:xfrm rot="10800000">
            <a:off x="797253" y="2885987"/>
            <a:ext cx="1774800" cy="1774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9" name="Google Shape;1149;p47"/>
          <p:cNvGrpSpPr/>
          <p:nvPr/>
        </p:nvGrpSpPr>
        <p:grpSpPr>
          <a:xfrm rot="10800000">
            <a:off x="162225" y="2264370"/>
            <a:ext cx="1696762" cy="1688828"/>
            <a:chOff x="2414491" y="671177"/>
            <a:chExt cx="1830972" cy="1822411"/>
          </a:xfrm>
        </p:grpSpPr>
        <p:sp>
          <p:nvSpPr>
            <p:cNvPr id="1150" name="Google Shape;1150;p47"/>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7"/>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7"/>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7"/>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7"/>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7"/>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7"/>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7"/>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7"/>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7"/>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7"/>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7"/>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7"/>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7"/>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7"/>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7"/>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47"/>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7"/>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7"/>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47"/>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47"/>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47"/>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7"/>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47"/>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7"/>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7"/>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7"/>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7"/>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7"/>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47"/>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7"/>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7"/>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47"/>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7"/>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4" name="Google Shape;1184;p47"/>
          <p:cNvSpPr/>
          <p:nvPr/>
        </p:nvSpPr>
        <p:spPr>
          <a:xfrm rot="8100000">
            <a:off x="371399" y="-1150417"/>
            <a:ext cx="1938844" cy="3305623"/>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7"/>
          <p:cNvSpPr txBox="1"/>
          <p:nvPr>
            <p:ph type="title"/>
          </p:nvPr>
        </p:nvSpPr>
        <p:spPr>
          <a:xfrm>
            <a:off x="2572050" y="539888"/>
            <a:ext cx="3999900" cy="1065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77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86" name="Google Shape;1186;p47"/>
          <p:cNvSpPr txBox="1"/>
          <p:nvPr>
            <p:ph idx="1" type="subTitle"/>
          </p:nvPr>
        </p:nvSpPr>
        <p:spPr>
          <a:xfrm>
            <a:off x="2572050" y="1652263"/>
            <a:ext cx="3999900" cy="838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600"/>
              <a:buFont typeface="Anaheim"/>
              <a:buChar char="●"/>
              <a:defRPr sz="1600"/>
            </a:lvl1pPr>
            <a:lvl2pPr lvl="1" rtl="0">
              <a:spcBef>
                <a:spcPts val="0"/>
              </a:spcBef>
              <a:spcAft>
                <a:spcPts val="0"/>
              </a:spcAft>
              <a:buClr>
                <a:schemeClr val="lt1"/>
              </a:buClr>
              <a:buSzPts val="1000"/>
              <a:buFont typeface="Anaheim"/>
              <a:buChar char="○"/>
              <a:defRPr/>
            </a:lvl2pPr>
            <a:lvl3pPr lvl="2" rtl="0">
              <a:spcBef>
                <a:spcPts val="0"/>
              </a:spcBef>
              <a:spcAft>
                <a:spcPts val="0"/>
              </a:spcAft>
              <a:buClr>
                <a:schemeClr val="lt1"/>
              </a:buClr>
              <a:buSzPts val="1000"/>
              <a:buFont typeface="Anaheim"/>
              <a:buChar char="■"/>
              <a:defRPr/>
            </a:lvl3pPr>
            <a:lvl4pPr lvl="3" rtl="0">
              <a:spcBef>
                <a:spcPts val="0"/>
              </a:spcBef>
              <a:spcAft>
                <a:spcPts val="0"/>
              </a:spcAft>
              <a:buClr>
                <a:schemeClr val="lt1"/>
              </a:buClr>
              <a:buSzPts val="1000"/>
              <a:buFont typeface="Anaheim"/>
              <a:buChar char="●"/>
              <a:defRPr/>
            </a:lvl4pPr>
            <a:lvl5pPr lvl="4" rtl="0">
              <a:spcBef>
                <a:spcPts val="0"/>
              </a:spcBef>
              <a:spcAft>
                <a:spcPts val="0"/>
              </a:spcAft>
              <a:buClr>
                <a:schemeClr val="lt1"/>
              </a:buClr>
              <a:buSzPts val="1000"/>
              <a:buFont typeface="Anaheim"/>
              <a:buChar char="○"/>
              <a:defRPr/>
            </a:lvl5pPr>
            <a:lvl6pPr lvl="5" rtl="0">
              <a:spcBef>
                <a:spcPts val="0"/>
              </a:spcBef>
              <a:spcAft>
                <a:spcPts val="0"/>
              </a:spcAft>
              <a:buClr>
                <a:schemeClr val="lt1"/>
              </a:buClr>
              <a:buSzPts val="1000"/>
              <a:buFont typeface="Anaheim"/>
              <a:buChar char="■"/>
              <a:defRPr/>
            </a:lvl6pPr>
            <a:lvl7pPr lvl="6" rtl="0">
              <a:spcBef>
                <a:spcPts val="0"/>
              </a:spcBef>
              <a:spcAft>
                <a:spcPts val="0"/>
              </a:spcAft>
              <a:buClr>
                <a:schemeClr val="lt1"/>
              </a:buClr>
              <a:buSzPts val="1000"/>
              <a:buFont typeface="Anaheim"/>
              <a:buChar char="●"/>
              <a:defRPr/>
            </a:lvl7pPr>
            <a:lvl8pPr lvl="7" rtl="0">
              <a:spcBef>
                <a:spcPts val="0"/>
              </a:spcBef>
              <a:spcAft>
                <a:spcPts val="0"/>
              </a:spcAft>
              <a:buClr>
                <a:schemeClr val="lt1"/>
              </a:buClr>
              <a:buSzPts val="1000"/>
              <a:buFont typeface="Anaheim"/>
              <a:buChar char="○"/>
              <a:defRPr/>
            </a:lvl8pPr>
            <a:lvl9pPr lvl="8" rtl="0">
              <a:spcBef>
                <a:spcPts val="0"/>
              </a:spcBef>
              <a:spcAft>
                <a:spcPts val="0"/>
              </a:spcAft>
              <a:buClr>
                <a:schemeClr val="lt1"/>
              </a:buClr>
              <a:buSzPts val="1000"/>
              <a:buFont typeface="Anaheim"/>
              <a:buChar char="■"/>
              <a:defRPr/>
            </a:lvl9pPr>
          </a:lstStyle>
          <a:p/>
        </p:txBody>
      </p:sp>
      <p:sp>
        <p:nvSpPr>
          <p:cNvPr id="1187" name="Google Shape;1187;p47"/>
          <p:cNvSpPr txBox="1"/>
          <p:nvPr/>
        </p:nvSpPr>
        <p:spPr>
          <a:xfrm>
            <a:off x="2720550" y="3431613"/>
            <a:ext cx="3702900" cy="7926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accent2"/>
                </a:solidFill>
                <a:latin typeface="Manjari"/>
                <a:ea typeface="Manjari"/>
                <a:cs typeface="Manjari"/>
                <a:sym typeface="Manjari"/>
              </a:rPr>
              <a:t>CREDITS: This presentation template was created by </a:t>
            </a:r>
            <a:r>
              <a:rPr b="1" lang="en" sz="1200">
                <a:solidFill>
                  <a:schemeClr val="accent2"/>
                </a:solidFill>
                <a:uFill>
                  <a:noFill/>
                </a:uFill>
                <a:latin typeface="Manjari"/>
                <a:ea typeface="Manjari"/>
                <a:cs typeface="Manjari"/>
                <a:sym typeface="Manjari"/>
                <a:hlinkClick r:id="rId2">
                  <a:extLst>
                    <a:ext uri="{A12FA001-AC4F-418D-AE19-62706E023703}">
                      <ahyp:hlinkClr val="tx"/>
                    </a:ext>
                  </a:extLst>
                </a:hlinkClick>
              </a:rPr>
              <a:t>Slidesgo</a:t>
            </a:r>
            <a:r>
              <a:rPr lang="en" sz="1200">
                <a:solidFill>
                  <a:schemeClr val="accent2"/>
                </a:solidFill>
                <a:latin typeface="Manjari"/>
                <a:ea typeface="Manjari"/>
                <a:cs typeface="Manjari"/>
                <a:sym typeface="Manjari"/>
              </a:rPr>
              <a:t>, including icons by </a:t>
            </a:r>
            <a:r>
              <a:rPr b="1" lang="en" sz="1200">
                <a:solidFill>
                  <a:schemeClr val="accent2"/>
                </a:solidFill>
                <a:uFill>
                  <a:noFill/>
                </a:uFill>
                <a:latin typeface="Manjari"/>
                <a:ea typeface="Manjari"/>
                <a:cs typeface="Manjari"/>
                <a:sym typeface="Manjari"/>
                <a:hlinkClick r:id="rId3">
                  <a:extLst>
                    <a:ext uri="{A12FA001-AC4F-418D-AE19-62706E023703}">
                      <ahyp:hlinkClr val="tx"/>
                    </a:ext>
                  </a:extLst>
                </a:hlinkClick>
              </a:rPr>
              <a:t>Flaticon</a:t>
            </a:r>
            <a:r>
              <a:rPr lang="en" sz="1200">
                <a:solidFill>
                  <a:schemeClr val="accent2"/>
                </a:solidFill>
                <a:latin typeface="Manjari"/>
                <a:ea typeface="Manjari"/>
                <a:cs typeface="Manjari"/>
                <a:sym typeface="Manjari"/>
              </a:rPr>
              <a:t>, infographics &amp; images by </a:t>
            </a:r>
            <a:r>
              <a:rPr b="1" lang="en" sz="1200">
                <a:solidFill>
                  <a:schemeClr val="accent2"/>
                </a:solidFill>
                <a:uFill>
                  <a:noFill/>
                </a:uFill>
                <a:latin typeface="Manjari"/>
                <a:ea typeface="Manjari"/>
                <a:cs typeface="Manjari"/>
                <a:sym typeface="Manjari"/>
                <a:hlinkClick r:id="rId4">
                  <a:extLst>
                    <a:ext uri="{A12FA001-AC4F-418D-AE19-62706E023703}">
                      <ahyp:hlinkClr val="tx"/>
                    </a:ext>
                  </a:extLst>
                </a:hlinkClick>
              </a:rPr>
              <a:t>Freepik</a:t>
            </a:r>
            <a:r>
              <a:rPr lang="en" sz="1200">
                <a:solidFill>
                  <a:schemeClr val="accent2"/>
                </a:solidFill>
                <a:latin typeface="Manjari"/>
                <a:ea typeface="Manjari"/>
                <a:cs typeface="Manjari"/>
                <a:sym typeface="Manjari"/>
              </a:rPr>
              <a:t> </a:t>
            </a:r>
            <a:endParaRPr sz="1200">
              <a:solidFill>
                <a:schemeClr val="accent2"/>
              </a:solidFill>
              <a:latin typeface="Manjari"/>
              <a:ea typeface="Manjari"/>
              <a:cs typeface="Manjari"/>
              <a:sym typeface="Manja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
    <p:spTree>
      <p:nvGrpSpPr>
        <p:cNvPr id="1188" name="Shape 1188"/>
        <p:cNvGrpSpPr/>
        <p:nvPr/>
      </p:nvGrpSpPr>
      <p:grpSpPr>
        <a:xfrm>
          <a:off x="0" y="0"/>
          <a:ext cx="0" cy="0"/>
          <a:chOff x="0" y="0"/>
          <a:chExt cx="0" cy="0"/>
        </a:xfrm>
      </p:grpSpPr>
      <p:sp>
        <p:nvSpPr>
          <p:cNvPr id="1189" name="Google Shape;1189;p48"/>
          <p:cNvSpPr/>
          <p:nvPr/>
        </p:nvSpPr>
        <p:spPr>
          <a:xfrm flipH="1" rot="288678">
            <a:off x="-1270417" y="553336"/>
            <a:ext cx="4658411" cy="4765187"/>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8"/>
          <p:cNvSpPr/>
          <p:nvPr/>
        </p:nvSpPr>
        <p:spPr>
          <a:xfrm>
            <a:off x="1334050" y="1127073"/>
            <a:ext cx="1522302" cy="1342795"/>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1" name="Google Shape;1191;p48"/>
          <p:cNvGrpSpPr/>
          <p:nvPr/>
        </p:nvGrpSpPr>
        <p:grpSpPr>
          <a:xfrm>
            <a:off x="5119018" y="713081"/>
            <a:ext cx="2270935" cy="2260334"/>
            <a:chOff x="6762468" y="1386456"/>
            <a:chExt cx="2270935" cy="2260334"/>
          </a:xfrm>
        </p:grpSpPr>
        <p:sp>
          <p:nvSpPr>
            <p:cNvPr id="1192" name="Google Shape;1192;p48"/>
            <p:cNvSpPr/>
            <p:nvPr/>
          </p:nvSpPr>
          <p:spPr>
            <a:xfrm>
              <a:off x="6762468" y="1386456"/>
              <a:ext cx="2270935" cy="2260292"/>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8"/>
            <p:cNvSpPr/>
            <p:nvPr/>
          </p:nvSpPr>
          <p:spPr>
            <a:xfrm>
              <a:off x="7236329" y="1587480"/>
              <a:ext cx="12035" cy="935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8"/>
            <p:cNvSpPr/>
            <p:nvPr/>
          </p:nvSpPr>
          <p:spPr>
            <a:xfrm>
              <a:off x="7364144" y="1394464"/>
              <a:ext cx="356781" cy="300882"/>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8"/>
            <p:cNvSpPr/>
            <p:nvPr/>
          </p:nvSpPr>
          <p:spPr>
            <a:xfrm>
              <a:off x="7836713" y="1386456"/>
              <a:ext cx="358124" cy="308889"/>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8"/>
            <p:cNvSpPr/>
            <p:nvPr/>
          </p:nvSpPr>
          <p:spPr>
            <a:xfrm>
              <a:off x="8310574" y="1516908"/>
              <a:ext cx="135819" cy="79920"/>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8"/>
            <p:cNvSpPr/>
            <p:nvPr/>
          </p:nvSpPr>
          <p:spPr>
            <a:xfrm>
              <a:off x="8484940" y="1543565"/>
              <a:ext cx="8057" cy="151784"/>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8"/>
            <p:cNvSpPr/>
            <p:nvPr/>
          </p:nvSpPr>
          <p:spPr>
            <a:xfrm>
              <a:off x="6838311" y="2099984"/>
              <a:ext cx="2735" cy="537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8"/>
            <p:cNvSpPr/>
            <p:nvPr/>
          </p:nvSpPr>
          <p:spPr>
            <a:xfrm>
              <a:off x="7012727" y="1801781"/>
              <a:ext cx="2686" cy="273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8"/>
            <p:cNvSpPr/>
            <p:nvPr/>
          </p:nvSpPr>
          <p:spPr>
            <a:xfrm>
              <a:off x="6912862" y="1942876"/>
              <a:ext cx="102548" cy="63956"/>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8"/>
            <p:cNvSpPr/>
            <p:nvPr/>
          </p:nvSpPr>
          <p:spPr>
            <a:xfrm>
              <a:off x="7131192" y="1696645"/>
              <a:ext cx="356781" cy="408702"/>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8"/>
            <p:cNvSpPr/>
            <p:nvPr/>
          </p:nvSpPr>
          <p:spPr>
            <a:xfrm>
              <a:off x="7603761" y="1696645"/>
              <a:ext cx="358124" cy="40735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8"/>
            <p:cNvSpPr/>
            <p:nvPr/>
          </p:nvSpPr>
          <p:spPr>
            <a:xfrm>
              <a:off x="8077622" y="1696645"/>
              <a:ext cx="356781" cy="40735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8"/>
            <p:cNvSpPr/>
            <p:nvPr/>
          </p:nvSpPr>
          <p:spPr>
            <a:xfrm>
              <a:off x="8550190" y="1736581"/>
              <a:ext cx="356781" cy="367424"/>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8"/>
            <p:cNvSpPr/>
            <p:nvPr/>
          </p:nvSpPr>
          <p:spPr>
            <a:xfrm>
              <a:off x="6891576" y="2115948"/>
              <a:ext cx="356781" cy="40735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8"/>
            <p:cNvSpPr/>
            <p:nvPr/>
          </p:nvSpPr>
          <p:spPr>
            <a:xfrm>
              <a:off x="7364144" y="2115948"/>
              <a:ext cx="356781" cy="40735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8"/>
            <p:cNvSpPr/>
            <p:nvPr/>
          </p:nvSpPr>
          <p:spPr>
            <a:xfrm>
              <a:off x="7836713" y="2115948"/>
              <a:ext cx="358124" cy="40735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8"/>
            <p:cNvSpPr/>
            <p:nvPr/>
          </p:nvSpPr>
          <p:spPr>
            <a:xfrm>
              <a:off x="8310574" y="2114606"/>
              <a:ext cx="356781" cy="408702"/>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8"/>
            <p:cNvSpPr/>
            <p:nvPr/>
          </p:nvSpPr>
          <p:spPr>
            <a:xfrm>
              <a:off x="8783142" y="2114606"/>
              <a:ext cx="239661" cy="408702"/>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8"/>
            <p:cNvSpPr/>
            <p:nvPr/>
          </p:nvSpPr>
          <p:spPr>
            <a:xfrm>
              <a:off x="6773111" y="2511280"/>
              <a:ext cx="242297" cy="40735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8"/>
            <p:cNvSpPr/>
            <p:nvPr/>
          </p:nvSpPr>
          <p:spPr>
            <a:xfrm>
              <a:off x="7131192" y="2511280"/>
              <a:ext cx="356781" cy="40735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8"/>
            <p:cNvSpPr/>
            <p:nvPr/>
          </p:nvSpPr>
          <p:spPr>
            <a:xfrm>
              <a:off x="7603761" y="2511280"/>
              <a:ext cx="358124" cy="40735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8"/>
            <p:cNvSpPr/>
            <p:nvPr/>
          </p:nvSpPr>
          <p:spPr>
            <a:xfrm>
              <a:off x="8077622" y="2511280"/>
              <a:ext cx="356781" cy="40735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8"/>
            <p:cNvSpPr/>
            <p:nvPr/>
          </p:nvSpPr>
          <p:spPr>
            <a:xfrm>
              <a:off x="8550190" y="2511280"/>
              <a:ext cx="356781" cy="40735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8"/>
            <p:cNvSpPr/>
            <p:nvPr/>
          </p:nvSpPr>
          <p:spPr>
            <a:xfrm>
              <a:off x="6891576" y="2934613"/>
              <a:ext cx="356781" cy="363445"/>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8"/>
            <p:cNvSpPr/>
            <p:nvPr/>
          </p:nvSpPr>
          <p:spPr>
            <a:xfrm>
              <a:off x="7364144" y="2934613"/>
              <a:ext cx="356781" cy="40735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8"/>
            <p:cNvSpPr/>
            <p:nvPr/>
          </p:nvSpPr>
          <p:spPr>
            <a:xfrm>
              <a:off x="7836713" y="2934613"/>
              <a:ext cx="358124" cy="40735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8"/>
            <p:cNvSpPr/>
            <p:nvPr/>
          </p:nvSpPr>
          <p:spPr>
            <a:xfrm>
              <a:off x="8310574" y="2934613"/>
              <a:ext cx="356781" cy="40735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8"/>
            <p:cNvSpPr/>
            <p:nvPr/>
          </p:nvSpPr>
          <p:spPr>
            <a:xfrm>
              <a:off x="8783142" y="3033085"/>
              <a:ext cx="97227" cy="6127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8"/>
            <p:cNvSpPr/>
            <p:nvPr/>
          </p:nvSpPr>
          <p:spPr>
            <a:xfrm>
              <a:off x="7345494" y="3428467"/>
              <a:ext cx="142484" cy="85242"/>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8"/>
            <p:cNvSpPr/>
            <p:nvPr/>
          </p:nvSpPr>
          <p:spPr>
            <a:xfrm>
              <a:off x="7305558" y="3329945"/>
              <a:ext cx="8057" cy="161133"/>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8"/>
            <p:cNvSpPr/>
            <p:nvPr/>
          </p:nvSpPr>
          <p:spPr>
            <a:xfrm>
              <a:off x="7603761" y="3329945"/>
              <a:ext cx="358124" cy="316846"/>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8"/>
            <p:cNvSpPr/>
            <p:nvPr/>
          </p:nvSpPr>
          <p:spPr>
            <a:xfrm>
              <a:off x="8077622" y="3329945"/>
              <a:ext cx="356781" cy="307546"/>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8"/>
            <p:cNvSpPr/>
            <p:nvPr/>
          </p:nvSpPr>
          <p:spPr>
            <a:xfrm>
              <a:off x="8550190" y="3428467"/>
              <a:ext cx="16014" cy="12035"/>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5" name="Google Shape;1225;p48"/>
          <p:cNvSpPr/>
          <p:nvPr/>
        </p:nvSpPr>
        <p:spPr>
          <a:xfrm flipH="1" rot="-1848056">
            <a:off x="7756025" y="2517986"/>
            <a:ext cx="1938888" cy="3305698"/>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
    <p:spTree>
      <p:nvGrpSpPr>
        <p:cNvPr id="1226" name="Shape 1226"/>
        <p:cNvGrpSpPr/>
        <p:nvPr/>
      </p:nvGrpSpPr>
      <p:grpSpPr>
        <a:xfrm>
          <a:off x="0" y="0"/>
          <a:ext cx="0" cy="0"/>
          <a:chOff x="0" y="0"/>
          <a:chExt cx="0" cy="0"/>
        </a:xfrm>
      </p:grpSpPr>
      <p:grpSp>
        <p:nvGrpSpPr>
          <p:cNvPr id="1227" name="Google Shape;1227;p49"/>
          <p:cNvGrpSpPr/>
          <p:nvPr/>
        </p:nvGrpSpPr>
        <p:grpSpPr>
          <a:xfrm>
            <a:off x="5" y="-80449"/>
            <a:ext cx="2277317" cy="5304377"/>
            <a:chOff x="224725" y="566950"/>
            <a:chExt cx="1850875" cy="4311100"/>
          </a:xfrm>
        </p:grpSpPr>
        <p:sp>
          <p:nvSpPr>
            <p:cNvPr id="1228" name="Google Shape;1228;p49"/>
            <p:cNvSpPr/>
            <p:nvPr/>
          </p:nvSpPr>
          <p:spPr>
            <a:xfrm>
              <a:off x="1914975" y="566950"/>
              <a:ext cx="160625" cy="2033000"/>
            </a:xfrm>
            <a:custGeom>
              <a:rect b="b" l="l" r="r" t="t"/>
              <a:pathLst>
                <a:path extrusionOk="0" h="81320" w="6425">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9"/>
            <p:cNvSpPr/>
            <p:nvPr/>
          </p:nvSpPr>
          <p:spPr>
            <a:xfrm>
              <a:off x="1761075" y="818875"/>
              <a:ext cx="160625" cy="2032875"/>
            </a:xfrm>
            <a:custGeom>
              <a:rect b="b" l="l" r="r" t="t"/>
              <a:pathLst>
                <a:path extrusionOk="0" h="81315" w="6425">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9"/>
            <p:cNvSpPr/>
            <p:nvPr/>
          </p:nvSpPr>
          <p:spPr>
            <a:xfrm>
              <a:off x="1607850" y="566950"/>
              <a:ext cx="159950" cy="2033000"/>
            </a:xfrm>
            <a:custGeom>
              <a:rect b="b" l="l" r="r" t="t"/>
              <a:pathLst>
                <a:path extrusionOk="0" h="81320" w="6398">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9"/>
            <p:cNvSpPr/>
            <p:nvPr/>
          </p:nvSpPr>
          <p:spPr>
            <a:xfrm>
              <a:off x="1453950" y="818875"/>
              <a:ext cx="160600" cy="2032875"/>
            </a:xfrm>
            <a:custGeom>
              <a:rect b="b" l="l" r="r" t="t"/>
              <a:pathLst>
                <a:path extrusionOk="0" h="81315" w="6424">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9"/>
            <p:cNvSpPr/>
            <p:nvPr/>
          </p:nvSpPr>
          <p:spPr>
            <a:xfrm>
              <a:off x="1300050" y="566950"/>
              <a:ext cx="160600" cy="2033000"/>
            </a:xfrm>
            <a:custGeom>
              <a:rect b="b" l="l" r="r" t="t"/>
              <a:pathLst>
                <a:path extrusionOk="0" h="81320" w="6424">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9"/>
            <p:cNvSpPr/>
            <p:nvPr/>
          </p:nvSpPr>
          <p:spPr>
            <a:xfrm>
              <a:off x="1146800" y="818875"/>
              <a:ext cx="159950" cy="2032875"/>
            </a:xfrm>
            <a:custGeom>
              <a:rect b="b" l="l" r="r" t="t"/>
              <a:pathLst>
                <a:path extrusionOk="0" h="81315" w="6398">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9"/>
            <p:cNvSpPr/>
            <p:nvPr/>
          </p:nvSpPr>
          <p:spPr>
            <a:xfrm>
              <a:off x="992900" y="566950"/>
              <a:ext cx="160625" cy="2033000"/>
            </a:xfrm>
            <a:custGeom>
              <a:rect b="b" l="l" r="r" t="t"/>
              <a:pathLst>
                <a:path extrusionOk="0" h="81320" w="6425">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9"/>
            <p:cNvSpPr/>
            <p:nvPr/>
          </p:nvSpPr>
          <p:spPr>
            <a:xfrm>
              <a:off x="839675" y="818875"/>
              <a:ext cx="159950" cy="2032875"/>
            </a:xfrm>
            <a:custGeom>
              <a:rect b="b" l="l" r="r" t="t"/>
              <a:pathLst>
                <a:path extrusionOk="0" h="81315" w="6398">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9"/>
            <p:cNvSpPr/>
            <p:nvPr/>
          </p:nvSpPr>
          <p:spPr>
            <a:xfrm>
              <a:off x="685775" y="566950"/>
              <a:ext cx="159950" cy="2033000"/>
            </a:xfrm>
            <a:custGeom>
              <a:rect b="b" l="l" r="r" t="t"/>
              <a:pathLst>
                <a:path extrusionOk="0" h="81320" w="6398">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9"/>
            <p:cNvSpPr/>
            <p:nvPr/>
          </p:nvSpPr>
          <p:spPr>
            <a:xfrm>
              <a:off x="531875" y="818875"/>
              <a:ext cx="160600" cy="2032875"/>
            </a:xfrm>
            <a:custGeom>
              <a:rect b="b" l="l" r="r" t="t"/>
              <a:pathLst>
                <a:path extrusionOk="0" h="81315" w="6424">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9"/>
            <p:cNvSpPr/>
            <p:nvPr/>
          </p:nvSpPr>
          <p:spPr>
            <a:xfrm>
              <a:off x="378625" y="566950"/>
              <a:ext cx="159950" cy="2033000"/>
            </a:xfrm>
            <a:custGeom>
              <a:rect b="b" l="l" r="r" t="t"/>
              <a:pathLst>
                <a:path extrusionOk="0" h="81320" w="6398">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9"/>
            <p:cNvSpPr/>
            <p:nvPr/>
          </p:nvSpPr>
          <p:spPr>
            <a:xfrm>
              <a:off x="224725" y="818875"/>
              <a:ext cx="159950" cy="2032875"/>
            </a:xfrm>
            <a:custGeom>
              <a:rect b="b" l="l" r="r" t="t"/>
              <a:pathLst>
                <a:path extrusionOk="0" h="81315" w="6398">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9"/>
            <p:cNvSpPr/>
            <p:nvPr/>
          </p:nvSpPr>
          <p:spPr>
            <a:xfrm>
              <a:off x="1914975" y="2593575"/>
              <a:ext cx="160625" cy="2032875"/>
            </a:xfrm>
            <a:custGeom>
              <a:rect b="b" l="l" r="r" t="t"/>
              <a:pathLst>
                <a:path extrusionOk="0" h="81315" w="6425">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9"/>
            <p:cNvSpPr/>
            <p:nvPr/>
          </p:nvSpPr>
          <p:spPr>
            <a:xfrm>
              <a:off x="1761075" y="2845375"/>
              <a:ext cx="160625" cy="2032675"/>
            </a:xfrm>
            <a:custGeom>
              <a:rect b="b" l="l" r="r" t="t"/>
              <a:pathLst>
                <a:path extrusionOk="0" h="81307" w="6425">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9"/>
            <p:cNvSpPr/>
            <p:nvPr/>
          </p:nvSpPr>
          <p:spPr>
            <a:xfrm>
              <a:off x="1607850" y="2593575"/>
              <a:ext cx="159950" cy="2032875"/>
            </a:xfrm>
            <a:custGeom>
              <a:rect b="b" l="l" r="r" t="t"/>
              <a:pathLst>
                <a:path extrusionOk="0" h="81315" w="6398">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9"/>
            <p:cNvSpPr/>
            <p:nvPr/>
          </p:nvSpPr>
          <p:spPr>
            <a:xfrm>
              <a:off x="1453950" y="2845375"/>
              <a:ext cx="160600" cy="2032675"/>
            </a:xfrm>
            <a:custGeom>
              <a:rect b="b" l="l" r="r" t="t"/>
              <a:pathLst>
                <a:path extrusionOk="0" h="81307" w="6424">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9"/>
            <p:cNvSpPr/>
            <p:nvPr/>
          </p:nvSpPr>
          <p:spPr>
            <a:xfrm>
              <a:off x="1300050" y="2593575"/>
              <a:ext cx="160600" cy="2032875"/>
            </a:xfrm>
            <a:custGeom>
              <a:rect b="b" l="l" r="r" t="t"/>
              <a:pathLst>
                <a:path extrusionOk="0" h="81315" w="6424">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9"/>
            <p:cNvSpPr/>
            <p:nvPr/>
          </p:nvSpPr>
          <p:spPr>
            <a:xfrm>
              <a:off x="1146800" y="2845375"/>
              <a:ext cx="159950" cy="2032675"/>
            </a:xfrm>
            <a:custGeom>
              <a:rect b="b" l="l" r="r" t="t"/>
              <a:pathLst>
                <a:path extrusionOk="0" h="81307" w="6398">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9"/>
            <p:cNvSpPr/>
            <p:nvPr/>
          </p:nvSpPr>
          <p:spPr>
            <a:xfrm>
              <a:off x="992900" y="2593575"/>
              <a:ext cx="160625" cy="2032875"/>
            </a:xfrm>
            <a:custGeom>
              <a:rect b="b" l="l" r="r" t="t"/>
              <a:pathLst>
                <a:path extrusionOk="0" h="81315" w="6425">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9"/>
            <p:cNvSpPr/>
            <p:nvPr/>
          </p:nvSpPr>
          <p:spPr>
            <a:xfrm>
              <a:off x="839675" y="2845375"/>
              <a:ext cx="159950" cy="2032675"/>
            </a:xfrm>
            <a:custGeom>
              <a:rect b="b" l="l" r="r" t="t"/>
              <a:pathLst>
                <a:path extrusionOk="0" h="81307" w="6398">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9"/>
            <p:cNvSpPr/>
            <p:nvPr/>
          </p:nvSpPr>
          <p:spPr>
            <a:xfrm>
              <a:off x="685775" y="2593575"/>
              <a:ext cx="159950" cy="2032875"/>
            </a:xfrm>
            <a:custGeom>
              <a:rect b="b" l="l" r="r" t="t"/>
              <a:pathLst>
                <a:path extrusionOk="0" h="81315" w="6398">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9"/>
            <p:cNvSpPr/>
            <p:nvPr/>
          </p:nvSpPr>
          <p:spPr>
            <a:xfrm>
              <a:off x="531875" y="2845375"/>
              <a:ext cx="160600" cy="2032675"/>
            </a:xfrm>
            <a:custGeom>
              <a:rect b="b" l="l" r="r" t="t"/>
              <a:pathLst>
                <a:path extrusionOk="0" h="81307" w="6424">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9"/>
            <p:cNvSpPr/>
            <p:nvPr/>
          </p:nvSpPr>
          <p:spPr>
            <a:xfrm>
              <a:off x="378625" y="2593575"/>
              <a:ext cx="159950" cy="2032875"/>
            </a:xfrm>
            <a:custGeom>
              <a:rect b="b" l="l" r="r" t="t"/>
              <a:pathLst>
                <a:path extrusionOk="0" h="81315" w="6398">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9"/>
            <p:cNvSpPr/>
            <p:nvPr/>
          </p:nvSpPr>
          <p:spPr>
            <a:xfrm>
              <a:off x="224725" y="2845375"/>
              <a:ext cx="159950" cy="2032675"/>
            </a:xfrm>
            <a:custGeom>
              <a:rect b="b" l="l" r="r" t="t"/>
              <a:pathLst>
                <a:path extrusionOk="0" h="81307" w="6398">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2" name="Google Shape;1252;p49"/>
          <p:cNvSpPr/>
          <p:nvPr/>
        </p:nvSpPr>
        <p:spPr>
          <a:xfrm flipH="1" rot="-3415034">
            <a:off x="5349941" y="647072"/>
            <a:ext cx="4814608" cy="4095305"/>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9"/>
          <p:cNvSpPr/>
          <p:nvPr/>
        </p:nvSpPr>
        <p:spPr>
          <a:xfrm rot="1379372">
            <a:off x="5149944" y="2281365"/>
            <a:ext cx="1343009" cy="1754062"/>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9"/>
          <p:cNvSpPr/>
          <p:nvPr/>
        </p:nvSpPr>
        <p:spPr>
          <a:xfrm>
            <a:off x="-767475" y="502200"/>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
    <p:spTree>
      <p:nvGrpSpPr>
        <p:cNvPr id="1255" name="Shape 1255"/>
        <p:cNvGrpSpPr/>
        <p:nvPr/>
      </p:nvGrpSpPr>
      <p:grpSpPr>
        <a:xfrm>
          <a:off x="0" y="0"/>
          <a:ext cx="0" cy="0"/>
          <a:chOff x="0" y="0"/>
          <a:chExt cx="0" cy="0"/>
        </a:xfrm>
      </p:grpSpPr>
      <p:grpSp>
        <p:nvGrpSpPr>
          <p:cNvPr id="1256" name="Google Shape;1256;p50"/>
          <p:cNvGrpSpPr/>
          <p:nvPr/>
        </p:nvGrpSpPr>
        <p:grpSpPr>
          <a:xfrm rot="-4412986">
            <a:off x="6233427" y="1978854"/>
            <a:ext cx="2523466" cy="2406919"/>
            <a:chOff x="616550" y="744600"/>
            <a:chExt cx="936200" cy="893025"/>
          </a:xfrm>
        </p:grpSpPr>
        <p:sp>
          <p:nvSpPr>
            <p:cNvPr id="1257" name="Google Shape;1257;p50"/>
            <p:cNvSpPr/>
            <p:nvPr/>
          </p:nvSpPr>
          <p:spPr>
            <a:xfrm>
              <a:off x="616550" y="744600"/>
              <a:ext cx="936200" cy="893025"/>
            </a:xfrm>
            <a:custGeom>
              <a:rect b="b" l="l" r="r" t="t"/>
              <a:pathLst>
                <a:path extrusionOk="0" h="35721" w="37448">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0"/>
            <p:cNvSpPr/>
            <p:nvPr/>
          </p:nvSpPr>
          <p:spPr>
            <a:xfrm>
              <a:off x="1118825" y="951075"/>
              <a:ext cx="191525" cy="163425"/>
            </a:xfrm>
            <a:custGeom>
              <a:rect b="b" l="l" r="r" t="t"/>
              <a:pathLst>
                <a:path extrusionOk="0" h="6537" w="7661">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0"/>
            <p:cNvSpPr/>
            <p:nvPr/>
          </p:nvSpPr>
          <p:spPr>
            <a:xfrm>
              <a:off x="1078550" y="994400"/>
              <a:ext cx="190750" cy="164750"/>
            </a:xfrm>
            <a:custGeom>
              <a:rect b="b" l="l" r="r" t="t"/>
              <a:pathLst>
                <a:path extrusionOk="0" h="6590" w="763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0"/>
            <p:cNvSpPr/>
            <p:nvPr/>
          </p:nvSpPr>
          <p:spPr>
            <a:xfrm>
              <a:off x="1041325" y="1033375"/>
              <a:ext cx="196075" cy="159975"/>
            </a:xfrm>
            <a:custGeom>
              <a:rect b="b" l="l" r="r" t="t"/>
              <a:pathLst>
                <a:path extrusionOk="0" h="6399" w="7843">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0"/>
            <p:cNvSpPr/>
            <p:nvPr/>
          </p:nvSpPr>
          <p:spPr>
            <a:xfrm>
              <a:off x="1007125" y="1070750"/>
              <a:ext cx="186950" cy="159825"/>
            </a:xfrm>
            <a:custGeom>
              <a:rect b="b" l="l" r="r" t="t"/>
              <a:pathLst>
                <a:path extrusionOk="0" h="6393" w="7478">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2" name="Google Shape;1262;p50"/>
          <p:cNvGrpSpPr/>
          <p:nvPr/>
        </p:nvGrpSpPr>
        <p:grpSpPr>
          <a:xfrm>
            <a:off x="1326404" y="500540"/>
            <a:ext cx="1830972" cy="1822411"/>
            <a:chOff x="2414491" y="671177"/>
            <a:chExt cx="1830972" cy="1822411"/>
          </a:xfrm>
        </p:grpSpPr>
        <p:sp>
          <p:nvSpPr>
            <p:cNvPr id="1263" name="Google Shape;1263;p50"/>
            <p:cNvSpPr/>
            <p:nvPr/>
          </p:nvSpPr>
          <p:spPr>
            <a:xfrm>
              <a:off x="2414491" y="671177"/>
              <a:ext cx="1830972" cy="1822391"/>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0"/>
            <p:cNvSpPr/>
            <p:nvPr/>
          </p:nvSpPr>
          <p:spPr>
            <a:xfrm>
              <a:off x="2796545" y="833253"/>
              <a:ext cx="9704" cy="7538"/>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0"/>
            <p:cNvSpPr/>
            <p:nvPr/>
          </p:nvSpPr>
          <p:spPr>
            <a:xfrm>
              <a:off x="2899597" y="677633"/>
              <a:ext cx="287659" cy="242590"/>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0"/>
            <p:cNvSpPr/>
            <p:nvPr/>
          </p:nvSpPr>
          <p:spPr>
            <a:xfrm>
              <a:off x="3280608" y="671177"/>
              <a:ext cx="288742" cy="249046"/>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0"/>
            <p:cNvSpPr/>
            <p:nvPr/>
          </p:nvSpPr>
          <p:spPr>
            <a:xfrm>
              <a:off x="3662662" y="776354"/>
              <a:ext cx="109506" cy="64437"/>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0"/>
            <p:cNvSpPr/>
            <p:nvPr/>
          </p:nvSpPr>
          <p:spPr>
            <a:xfrm>
              <a:off x="3803246" y="797847"/>
              <a:ext cx="6496" cy="122378"/>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0"/>
            <p:cNvSpPr/>
            <p:nvPr/>
          </p:nvSpPr>
          <p:spPr>
            <a:xfrm>
              <a:off x="2475641" y="1246463"/>
              <a:ext cx="2205" cy="4331"/>
            </a:xfrm>
            <a:custGeom>
              <a:rect b="b" l="l" r="r" t="t"/>
              <a:pathLst>
                <a:path extrusionOk="0" h="108" w="55">
                  <a:moveTo>
                    <a:pt x="54" y="0"/>
                  </a:moveTo>
                  <a:cubicBezTo>
                    <a:pt x="28" y="27"/>
                    <a:pt x="28" y="54"/>
                    <a:pt x="1" y="107"/>
                  </a:cubicBezTo>
                  <a:lnTo>
                    <a:pt x="54" y="107"/>
                  </a:lnTo>
                  <a:lnTo>
                    <a:pt x="5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0"/>
            <p:cNvSpPr/>
            <p:nvPr/>
          </p:nvSpPr>
          <p:spPr>
            <a:xfrm>
              <a:off x="2616265" y="1006036"/>
              <a:ext cx="2165" cy="2205"/>
            </a:xfrm>
            <a:custGeom>
              <a:rect b="b" l="l" r="r" t="t"/>
              <a:pathLst>
                <a:path extrusionOk="0" h="55" w="54">
                  <a:moveTo>
                    <a:pt x="54" y="1"/>
                  </a:moveTo>
                  <a:cubicBezTo>
                    <a:pt x="27" y="27"/>
                    <a:pt x="27" y="27"/>
                    <a:pt x="0" y="54"/>
                  </a:cubicBezTo>
                  <a:lnTo>
                    <a:pt x="54" y="27"/>
                  </a:lnTo>
                  <a:lnTo>
                    <a:pt x="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0"/>
            <p:cNvSpPr/>
            <p:nvPr/>
          </p:nvSpPr>
          <p:spPr>
            <a:xfrm>
              <a:off x="2535748" y="1119794"/>
              <a:ext cx="82681" cy="51565"/>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0"/>
            <p:cNvSpPr/>
            <p:nvPr/>
          </p:nvSpPr>
          <p:spPr>
            <a:xfrm>
              <a:off x="2711778" y="921268"/>
              <a:ext cx="287659" cy="329521"/>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0"/>
            <p:cNvSpPr/>
            <p:nvPr/>
          </p:nvSpPr>
          <p:spPr>
            <a:xfrm>
              <a:off x="3092789" y="921268"/>
              <a:ext cx="288742" cy="32843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0"/>
            <p:cNvSpPr/>
            <p:nvPr/>
          </p:nvSpPr>
          <p:spPr>
            <a:xfrm>
              <a:off x="3474843" y="921268"/>
              <a:ext cx="287659" cy="32843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0"/>
            <p:cNvSpPr/>
            <p:nvPr/>
          </p:nvSpPr>
          <p:spPr>
            <a:xfrm>
              <a:off x="3855854" y="953467"/>
              <a:ext cx="287659" cy="296240"/>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0"/>
            <p:cNvSpPr/>
            <p:nvPr/>
          </p:nvSpPr>
          <p:spPr>
            <a:xfrm>
              <a:off x="2417699" y="1498640"/>
              <a:ext cx="7538" cy="9704"/>
            </a:xfrm>
            <a:custGeom>
              <a:rect b="b" l="l" r="r" t="t"/>
              <a:pathLst>
                <a:path extrusionOk="0" h="242" w="188">
                  <a:moveTo>
                    <a:pt x="1" y="1"/>
                  </a:moveTo>
                  <a:cubicBezTo>
                    <a:pt x="1" y="54"/>
                    <a:pt x="1" y="135"/>
                    <a:pt x="1" y="188"/>
                  </a:cubicBezTo>
                  <a:lnTo>
                    <a:pt x="108" y="242"/>
                  </a:lnTo>
                  <a:lnTo>
                    <a:pt x="188" y="10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0"/>
            <p:cNvSpPr/>
            <p:nvPr/>
          </p:nvSpPr>
          <p:spPr>
            <a:xfrm>
              <a:off x="2518586" y="1259335"/>
              <a:ext cx="287659" cy="32843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0"/>
            <p:cNvSpPr/>
            <p:nvPr/>
          </p:nvSpPr>
          <p:spPr>
            <a:xfrm>
              <a:off x="2899597" y="1259335"/>
              <a:ext cx="287659" cy="32843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0"/>
            <p:cNvSpPr/>
            <p:nvPr/>
          </p:nvSpPr>
          <p:spPr>
            <a:xfrm>
              <a:off x="3280608" y="1259335"/>
              <a:ext cx="288742" cy="32843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0"/>
            <p:cNvSpPr/>
            <p:nvPr/>
          </p:nvSpPr>
          <p:spPr>
            <a:xfrm>
              <a:off x="3662662" y="1258252"/>
              <a:ext cx="287659" cy="329521"/>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0"/>
            <p:cNvSpPr/>
            <p:nvPr/>
          </p:nvSpPr>
          <p:spPr>
            <a:xfrm>
              <a:off x="4043673" y="1258252"/>
              <a:ext cx="193230" cy="329521"/>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0"/>
            <p:cNvSpPr/>
            <p:nvPr/>
          </p:nvSpPr>
          <p:spPr>
            <a:xfrm>
              <a:off x="2423072" y="1578074"/>
              <a:ext cx="195355" cy="32843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0"/>
            <p:cNvSpPr/>
            <p:nvPr/>
          </p:nvSpPr>
          <p:spPr>
            <a:xfrm>
              <a:off x="2711778" y="1578074"/>
              <a:ext cx="287659" cy="32843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0"/>
            <p:cNvSpPr/>
            <p:nvPr/>
          </p:nvSpPr>
          <p:spPr>
            <a:xfrm>
              <a:off x="3092789" y="1578074"/>
              <a:ext cx="288742" cy="32843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0"/>
            <p:cNvSpPr/>
            <p:nvPr/>
          </p:nvSpPr>
          <p:spPr>
            <a:xfrm>
              <a:off x="3474843" y="1578074"/>
              <a:ext cx="287659" cy="32843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0"/>
            <p:cNvSpPr/>
            <p:nvPr/>
          </p:nvSpPr>
          <p:spPr>
            <a:xfrm>
              <a:off x="3855854" y="1578074"/>
              <a:ext cx="287659" cy="32843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0"/>
            <p:cNvSpPr/>
            <p:nvPr/>
          </p:nvSpPr>
          <p:spPr>
            <a:xfrm>
              <a:off x="2518586" y="1919388"/>
              <a:ext cx="287659" cy="293033"/>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0"/>
            <p:cNvSpPr/>
            <p:nvPr/>
          </p:nvSpPr>
          <p:spPr>
            <a:xfrm>
              <a:off x="2899597" y="1919388"/>
              <a:ext cx="287659" cy="32843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0"/>
            <p:cNvSpPr/>
            <p:nvPr/>
          </p:nvSpPr>
          <p:spPr>
            <a:xfrm>
              <a:off x="3280608" y="1919388"/>
              <a:ext cx="288742" cy="32843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0"/>
            <p:cNvSpPr/>
            <p:nvPr/>
          </p:nvSpPr>
          <p:spPr>
            <a:xfrm>
              <a:off x="3662662" y="1919388"/>
              <a:ext cx="287659" cy="32843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0"/>
            <p:cNvSpPr/>
            <p:nvPr/>
          </p:nvSpPr>
          <p:spPr>
            <a:xfrm>
              <a:off x="4043673" y="1998782"/>
              <a:ext cx="78391" cy="49400"/>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0"/>
            <p:cNvSpPr/>
            <p:nvPr/>
          </p:nvSpPr>
          <p:spPr>
            <a:xfrm>
              <a:off x="2884560" y="2317561"/>
              <a:ext cx="114879" cy="68727"/>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0"/>
            <p:cNvSpPr/>
            <p:nvPr/>
          </p:nvSpPr>
          <p:spPr>
            <a:xfrm>
              <a:off x="2852362" y="2238127"/>
              <a:ext cx="6496" cy="129916"/>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0"/>
            <p:cNvSpPr/>
            <p:nvPr/>
          </p:nvSpPr>
          <p:spPr>
            <a:xfrm>
              <a:off x="3092789" y="2238127"/>
              <a:ext cx="288742" cy="255461"/>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0"/>
            <p:cNvSpPr/>
            <p:nvPr/>
          </p:nvSpPr>
          <p:spPr>
            <a:xfrm>
              <a:off x="3474843" y="2238127"/>
              <a:ext cx="287659" cy="24796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0"/>
            <p:cNvSpPr/>
            <p:nvPr/>
          </p:nvSpPr>
          <p:spPr>
            <a:xfrm>
              <a:off x="3855854" y="2317561"/>
              <a:ext cx="12911" cy="9704"/>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7" name="Google Shape;1297;p50"/>
          <p:cNvGrpSpPr/>
          <p:nvPr/>
        </p:nvGrpSpPr>
        <p:grpSpPr>
          <a:xfrm rot="-969610">
            <a:off x="6880585" y="2461943"/>
            <a:ext cx="2217391" cy="2896369"/>
            <a:chOff x="6078061" y="1684347"/>
            <a:chExt cx="1743860" cy="2277840"/>
          </a:xfrm>
        </p:grpSpPr>
        <p:sp>
          <p:nvSpPr>
            <p:cNvPr id="1298" name="Google Shape;1298;p50"/>
            <p:cNvSpPr/>
            <p:nvPr/>
          </p:nvSpPr>
          <p:spPr>
            <a:xfrm>
              <a:off x="7384410" y="1684347"/>
              <a:ext cx="437511" cy="516459"/>
            </a:xfrm>
            <a:custGeom>
              <a:rect b="b" l="l" r="r" t="t"/>
              <a:pathLst>
                <a:path extrusionOk="0" h="10022" w="849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0"/>
            <p:cNvSpPr/>
            <p:nvPr/>
          </p:nvSpPr>
          <p:spPr>
            <a:xfrm>
              <a:off x="6078061" y="2151644"/>
              <a:ext cx="1448939" cy="1810543"/>
            </a:xfrm>
            <a:custGeom>
              <a:rect b="b" l="l" r="r" t="t"/>
              <a:pathLst>
                <a:path extrusionOk="0" h="35134" w="28117">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0" name="Google Shape;1300;p50"/>
          <p:cNvSpPr/>
          <p:nvPr/>
        </p:nvSpPr>
        <p:spPr>
          <a:xfrm rot="5400000">
            <a:off x="-1836150" y="1175258"/>
            <a:ext cx="4913539" cy="3022943"/>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0"/>
          <p:cNvSpPr/>
          <p:nvPr/>
        </p:nvSpPr>
        <p:spPr>
          <a:xfrm rot="-7977683">
            <a:off x="2160949" y="3164250"/>
            <a:ext cx="1554661" cy="1491741"/>
          </a:xfrm>
          <a:custGeom>
            <a:rect b="b" l="l" r="r" t="t"/>
            <a:pathLst>
              <a:path extrusionOk="0" h="19749" w="20582">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0"/>
          <p:cNvSpPr/>
          <p:nvPr/>
        </p:nvSpPr>
        <p:spPr>
          <a:xfrm flipH="1" rot="4742319">
            <a:off x="6790763" y="-645967"/>
            <a:ext cx="3210858" cy="3197544"/>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6"/>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5">
    <p:spTree>
      <p:nvGrpSpPr>
        <p:cNvPr id="1303" name="Shape 1303"/>
        <p:cNvGrpSpPr/>
        <p:nvPr/>
      </p:nvGrpSpPr>
      <p:grpSpPr>
        <a:xfrm>
          <a:off x="0" y="0"/>
          <a:ext cx="0" cy="0"/>
          <a:chOff x="0" y="0"/>
          <a:chExt cx="0" cy="0"/>
        </a:xfrm>
      </p:grpSpPr>
      <p:sp>
        <p:nvSpPr>
          <p:cNvPr id="1304" name="Google Shape;1304;p51"/>
          <p:cNvSpPr/>
          <p:nvPr/>
        </p:nvSpPr>
        <p:spPr>
          <a:xfrm flipH="1" rot="288619">
            <a:off x="-1653681" y="1325314"/>
            <a:ext cx="4829256" cy="4097619"/>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1"/>
          <p:cNvSpPr/>
          <p:nvPr/>
        </p:nvSpPr>
        <p:spPr>
          <a:xfrm>
            <a:off x="7777725" y="671438"/>
            <a:ext cx="2264661" cy="19975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1"/>
          <p:cNvSpPr/>
          <p:nvPr/>
        </p:nvSpPr>
        <p:spPr>
          <a:xfrm rot="8226410">
            <a:off x="757957" y="-908700"/>
            <a:ext cx="1938898" cy="3305715"/>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7" name="Google Shape;1307;p51"/>
          <p:cNvGrpSpPr/>
          <p:nvPr/>
        </p:nvGrpSpPr>
        <p:grpSpPr>
          <a:xfrm rot="-3861937">
            <a:off x="6523183" y="1380139"/>
            <a:ext cx="2023570" cy="3313878"/>
            <a:chOff x="5754175" y="3922575"/>
            <a:chExt cx="682400" cy="1117525"/>
          </a:xfrm>
        </p:grpSpPr>
        <p:sp>
          <p:nvSpPr>
            <p:cNvPr id="1308" name="Google Shape;1308;p51"/>
            <p:cNvSpPr/>
            <p:nvPr/>
          </p:nvSpPr>
          <p:spPr>
            <a:xfrm>
              <a:off x="5754175" y="4953250"/>
              <a:ext cx="70700" cy="86850"/>
            </a:xfrm>
            <a:custGeom>
              <a:rect b="b" l="l" r="r" t="t"/>
              <a:pathLst>
                <a:path extrusionOk="0" h="3474" w="2828">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1"/>
            <p:cNvSpPr/>
            <p:nvPr/>
          </p:nvSpPr>
          <p:spPr>
            <a:xfrm>
              <a:off x="5768600" y="4780750"/>
              <a:ext cx="193050" cy="209925"/>
            </a:xfrm>
            <a:custGeom>
              <a:rect b="b" l="l" r="r" t="t"/>
              <a:pathLst>
                <a:path extrusionOk="0" h="8397" w="7722">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1"/>
            <p:cNvSpPr/>
            <p:nvPr/>
          </p:nvSpPr>
          <p:spPr>
            <a:xfrm>
              <a:off x="5795200" y="4343050"/>
              <a:ext cx="389100" cy="516000"/>
            </a:xfrm>
            <a:custGeom>
              <a:rect b="b" l="l" r="r" t="t"/>
              <a:pathLst>
                <a:path extrusionOk="0" h="20640" w="15564">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51"/>
            <p:cNvSpPr/>
            <p:nvPr/>
          </p:nvSpPr>
          <p:spPr>
            <a:xfrm>
              <a:off x="6003425" y="3922575"/>
              <a:ext cx="433150" cy="579525"/>
            </a:xfrm>
            <a:custGeom>
              <a:rect b="b" l="l" r="r" t="t"/>
              <a:pathLst>
                <a:path extrusionOk="0" h="23181" w="17326">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8" name="Shape 108"/>
        <p:cNvGrpSpPr/>
        <p:nvPr/>
      </p:nvGrpSpPr>
      <p:grpSpPr>
        <a:xfrm>
          <a:off x="0" y="0"/>
          <a:ext cx="0" cy="0"/>
          <a:chOff x="0" y="0"/>
          <a:chExt cx="0" cy="0"/>
        </a:xfrm>
      </p:grpSpPr>
      <p:sp>
        <p:nvSpPr>
          <p:cNvPr id="109" name="Google Shape;109;p7"/>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0" name="Google Shape;110;p7"/>
          <p:cNvSpPr txBox="1"/>
          <p:nvPr>
            <p:ph idx="1" type="body"/>
          </p:nvPr>
        </p:nvSpPr>
        <p:spPr>
          <a:xfrm>
            <a:off x="713225" y="1122325"/>
            <a:ext cx="7717500" cy="3580500"/>
          </a:xfrm>
          <a:prstGeom prst="rect">
            <a:avLst/>
          </a:prstGeom>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indent="-317500" lvl="1" marL="914400">
              <a:spcBef>
                <a:spcPts val="0"/>
              </a:spcBef>
              <a:spcAft>
                <a:spcPts val="0"/>
              </a:spcAft>
              <a:buClr>
                <a:schemeClr val="accent1"/>
              </a:buClr>
              <a:buSzPts val="1400"/>
              <a:buFont typeface="Hammersmith One"/>
              <a:buAutoNum type="alphaLcPeriod"/>
              <a:defRPr sz="1600"/>
            </a:lvl2pPr>
            <a:lvl3pPr indent="-317500" lvl="2" marL="1371600">
              <a:spcBef>
                <a:spcPts val="0"/>
              </a:spcBef>
              <a:spcAft>
                <a:spcPts val="0"/>
              </a:spcAft>
              <a:buClr>
                <a:srgbClr val="FEDD4F"/>
              </a:buClr>
              <a:buSzPts val="1400"/>
              <a:buFont typeface="Hammersmith One"/>
              <a:buAutoNum type="romanLcPeriod"/>
              <a:defRPr sz="1200"/>
            </a:lvl3pPr>
            <a:lvl4pPr indent="-317500" lvl="3" marL="1828800">
              <a:spcBef>
                <a:spcPts val="0"/>
              </a:spcBef>
              <a:spcAft>
                <a:spcPts val="0"/>
              </a:spcAft>
              <a:buClr>
                <a:srgbClr val="FEDD4F"/>
              </a:buClr>
              <a:buSzPts val="1400"/>
              <a:buFont typeface="Hammersmith One"/>
              <a:buAutoNum type="arabicPeriod"/>
              <a:defRPr sz="1200"/>
            </a:lvl4pPr>
            <a:lvl5pPr indent="-317500" lvl="4" marL="2286000">
              <a:spcBef>
                <a:spcPts val="0"/>
              </a:spcBef>
              <a:spcAft>
                <a:spcPts val="0"/>
              </a:spcAft>
              <a:buClr>
                <a:srgbClr val="FEDD4F"/>
              </a:buClr>
              <a:buSzPts val="1400"/>
              <a:buFont typeface="Hammersmith One"/>
              <a:buAutoNum type="alphaLcPeriod"/>
              <a:defRPr sz="1200"/>
            </a:lvl5pPr>
            <a:lvl6pPr indent="-317500" lvl="5" marL="2743200">
              <a:spcBef>
                <a:spcPts val="0"/>
              </a:spcBef>
              <a:spcAft>
                <a:spcPts val="0"/>
              </a:spcAft>
              <a:buClr>
                <a:srgbClr val="FEDD4F"/>
              </a:buClr>
              <a:buSzPts val="1400"/>
              <a:buFont typeface="Hammersmith One"/>
              <a:buAutoNum type="romanLcPeriod"/>
              <a:defRPr sz="1200"/>
            </a:lvl6pPr>
            <a:lvl7pPr indent="-317500" lvl="6" marL="3200400">
              <a:spcBef>
                <a:spcPts val="0"/>
              </a:spcBef>
              <a:spcAft>
                <a:spcPts val="0"/>
              </a:spcAft>
              <a:buClr>
                <a:srgbClr val="FEDD4F"/>
              </a:buClr>
              <a:buSzPts val="1400"/>
              <a:buFont typeface="Hammersmith One"/>
              <a:buAutoNum type="arabicPeriod"/>
              <a:defRPr sz="1200"/>
            </a:lvl7pPr>
            <a:lvl8pPr indent="-317500" lvl="7" marL="3657600">
              <a:spcBef>
                <a:spcPts val="0"/>
              </a:spcBef>
              <a:spcAft>
                <a:spcPts val="0"/>
              </a:spcAft>
              <a:buClr>
                <a:srgbClr val="FEDD4F"/>
              </a:buClr>
              <a:buSzPts val="1400"/>
              <a:buFont typeface="Hammersmith One"/>
              <a:buAutoNum type="alphaLcPeriod"/>
              <a:defRPr sz="1200"/>
            </a:lvl8pPr>
            <a:lvl9pPr indent="-317500" lvl="8" marL="4114800">
              <a:spcBef>
                <a:spcPts val="0"/>
              </a:spcBef>
              <a:spcAft>
                <a:spcPts val="0"/>
              </a:spcAft>
              <a:buClr>
                <a:srgbClr val="FEDD4F"/>
              </a:buClr>
              <a:buSzPts val="1400"/>
              <a:buFont typeface="Hammersmith One"/>
              <a:buAutoNum type="romanLcPeriod"/>
              <a:defRPr sz="1200"/>
            </a:lvl9pPr>
          </a:lstStyle>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1140322" y="1463656"/>
              <a:ext cx="1962482" cy="1953284"/>
            </a:xfrm>
            <a:custGeom>
              <a:rect b="b" l="l" r="r" t="t"/>
              <a:pathLst>
                <a:path extrusionOk="0" h="45449" w="45663">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730833" y="1637371"/>
              <a:ext cx="10401" cy="8080"/>
            </a:xfrm>
            <a:custGeom>
              <a:rect b="b" l="l" r="r" t="t"/>
              <a:pathLst>
                <a:path extrusionOk="0" h="188" w="242">
                  <a:moveTo>
                    <a:pt x="161" y="0"/>
                  </a:moveTo>
                  <a:cubicBezTo>
                    <a:pt x="108" y="27"/>
                    <a:pt x="54" y="81"/>
                    <a:pt x="1" y="107"/>
                  </a:cubicBezTo>
                  <a:lnTo>
                    <a:pt x="161" y="188"/>
                  </a:lnTo>
                  <a:lnTo>
                    <a:pt x="242" y="54"/>
                  </a:lnTo>
                  <a:lnTo>
                    <a:pt x="161"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620381" y="1470575"/>
              <a:ext cx="308321" cy="260014"/>
            </a:xfrm>
            <a:custGeom>
              <a:rect b="b" l="l" r="r" t="t"/>
              <a:pathLst>
                <a:path extrusionOk="0" h="6050" w="7174">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212008" y="1463656"/>
              <a:ext cx="309481" cy="266933"/>
            </a:xfrm>
            <a:custGeom>
              <a:rect b="b" l="l" r="r" t="t"/>
              <a:pathLst>
                <a:path extrusionOk="0" h="6211" w="7201">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197481" y="1576386"/>
              <a:ext cx="117372" cy="69065"/>
            </a:xfrm>
            <a:custGeom>
              <a:rect b="b" l="l" r="r" t="t"/>
              <a:pathLst>
                <a:path extrusionOk="0" h="1607" w="2731">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348160" y="1599422"/>
              <a:ext cx="6962" cy="131167"/>
            </a:xfrm>
            <a:custGeom>
              <a:rect b="b" l="l" r="r" t="t"/>
              <a:pathLst>
                <a:path extrusionOk="0" h="3052" w="162">
                  <a:moveTo>
                    <a:pt x="1" y="0"/>
                  </a:moveTo>
                  <a:lnTo>
                    <a:pt x="1" y="3051"/>
                  </a:lnTo>
                  <a:lnTo>
                    <a:pt x="162" y="3051"/>
                  </a:lnTo>
                  <a:lnTo>
                    <a:pt x="162" y="107"/>
                  </a:lnTo>
                  <a:cubicBezTo>
                    <a:pt x="108" y="54"/>
                    <a:pt x="54" y="27"/>
                    <a:pt x="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1074782" y="2080254"/>
              <a:ext cx="2364" cy="4642"/>
            </a:xfrm>
            <a:custGeom>
              <a:rect b="b" l="l" r="r" t="t"/>
              <a:pathLst>
                <a:path extrusionOk="0" h="108" w="55">
                  <a:moveTo>
                    <a:pt x="54" y="0"/>
                  </a:moveTo>
                  <a:cubicBezTo>
                    <a:pt x="28" y="27"/>
                    <a:pt x="28" y="54"/>
                    <a:pt x="1" y="107"/>
                  </a:cubicBezTo>
                  <a:lnTo>
                    <a:pt x="54" y="107"/>
                  </a:lnTo>
                  <a:lnTo>
                    <a:pt x="54" y="0"/>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924060" y="1822561"/>
              <a:ext cx="2321" cy="2364"/>
            </a:xfrm>
            <a:custGeom>
              <a:rect b="b" l="l" r="r" t="t"/>
              <a:pathLst>
                <a:path extrusionOk="0" h="55" w="54">
                  <a:moveTo>
                    <a:pt x="54" y="1"/>
                  </a:moveTo>
                  <a:cubicBezTo>
                    <a:pt x="27" y="27"/>
                    <a:pt x="27" y="27"/>
                    <a:pt x="0" y="54"/>
                  </a:cubicBezTo>
                  <a:lnTo>
                    <a:pt x="54" y="27"/>
                  </a:lnTo>
                  <a:lnTo>
                    <a:pt x="54"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a:off x="-1010358" y="1944488"/>
              <a:ext cx="88620" cy="55269"/>
            </a:xfrm>
            <a:custGeom>
              <a:rect b="b" l="l" r="r" t="t"/>
              <a:pathLst>
                <a:path extrusionOk="0" h="1286" w="2062">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p:nvPr/>
          </p:nvSpPr>
          <p:spPr>
            <a:xfrm>
              <a:off x="-821687" y="1731707"/>
              <a:ext cx="308321" cy="353189"/>
            </a:xfrm>
            <a:custGeom>
              <a:rect b="b" l="l" r="r" t="t"/>
              <a:pathLst>
                <a:path extrusionOk="0" h="8218" w="7174">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413315" y="1731707"/>
              <a:ext cx="309481" cy="352029"/>
            </a:xfrm>
            <a:custGeom>
              <a:rect b="b" l="l" r="r" t="t"/>
              <a:pathLst>
                <a:path extrusionOk="0" h="8191" w="7201">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3825" y="1731707"/>
              <a:ext cx="308321" cy="352029"/>
            </a:xfrm>
            <a:custGeom>
              <a:rect b="b" l="l" r="r" t="t"/>
              <a:pathLst>
                <a:path extrusionOk="0" h="8191" w="7174">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404547" y="1766218"/>
              <a:ext cx="308321" cy="317518"/>
            </a:xfrm>
            <a:custGeom>
              <a:rect b="b" l="l" r="r" t="t"/>
              <a:pathLst>
                <a:path extrusionOk="0" h="7388" w="7174">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a:off x="-1136884" y="2350540"/>
              <a:ext cx="8080" cy="10401"/>
            </a:xfrm>
            <a:custGeom>
              <a:rect b="b" l="l" r="r" t="t"/>
              <a:pathLst>
                <a:path extrusionOk="0" h="242" w="188">
                  <a:moveTo>
                    <a:pt x="1" y="1"/>
                  </a:moveTo>
                  <a:cubicBezTo>
                    <a:pt x="1" y="54"/>
                    <a:pt x="1" y="135"/>
                    <a:pt x="1" y="188"/>
                  </a:cubicBezTo>
                  <a:lnTo>
                    <a:pt x="108" y="242"/>
                  </a:lnTo>
                  <a:lnTo>
                    <a:pt x="188" y="108"/>
                  </a:lnTo>
                  <a:lnTo>
                    <a:pt x="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
            <p:cNvSpPr/>
            <p:nvPr/>
          </p:nvSpPr>
          <p:spPr>
            <a:xfrm>
              <a:off x="-1028753" y="2094050"/>
              <a:ext cx="308321" cy="352029"/>
            </a:xfrm>
            <a:custGeom>
              <a:rect b="b" l="l" r="r" t="t"/>
              <a:pathLst>
                <a:path extrusionOk="0" h="8191" w="7174">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
            <p:cNvSpPr/>
            <p:nvPr/>
          </p:nvSpPr>
          <p:spPr>
            <a:xfrm>
              <a:off x="-620381" y="2094050"/>
              <a:ext cx="308321" cy="352029"/>
            </a:xfrm>
            <a:custGeom>
              <a:rect b="b" l="l" r="r" t="t"/>
              <a:pathLst>
                <a:path extrusionOk="0" h="8191" w="7174">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212008" y="2094050"/>
              <a:ext cx="309481" cy="352029"/>
            </a:xfrm>
            <a:custGeom>
              <a:rect b="b" l="l" r="r" t="t"/>
              <a:pathLst>
                <a:path extrusionOk="0" h="8191" w="7201">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197481" y="2092890"/>
              <a:ext cx="308321" cy="353189"/>
            </a:xfrm>
            <a:custGeom>
              <a:rect b="b" l="l" r="r" t="t"/>
              <a:pathLst>
                <a:path extrusionOk="0" h="8218" w="7174">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605853" y="2092890"/>
              <a:ext cx="207109" cy="353189"/>
            </a:xfrm>
            <a:custGeom>
              <a:rect b="b" l="l" r="r" t="t"/>
              <a:pathLst>
                <a:path extrusionOk="0" h="8218" w="4819">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1131125" y="2435678"/>
              <a:ext cx="209386" cy="352029"/>
            </a:xfrm>
            <a:custGeom>
              <a:rect b="b" l="l" r="r" t="t"/>
              <a:pathLst>
                <a:path extrusionOk="0" h="8191" w="4872">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821687" y="2435678"/>
              <a:ext cx="308321" cy="352029"/>
            </a:xfrm>
            <a:custGeom>
              <a:rect b="b" l="l" r="r" t="t"/>
              <a:pathLst>
                <a:path extrusionOk="0" h="8191" w="7174">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413315" y="2435678"/>
              <a:ext cx="309481" cy="352029"/>
            </a:xfrm>
            <a:custGeom>
              <a:rect b="b" l="l" r="r" t="t"/>
              <a:pathLst>
                <a:path extrusionOk="0" h="8191" w="7201">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3825" y="2435678"/>
              <a:ext cx="308321" cy="352029"/>
            </a:xfrm>
            <a:custGeom>
              <a:rect b="b" l="l" r="r" t="t"/>
              <a:pathLst>
                <a:path extrusionOk="0" h="8191" w="7174">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404547" y="2435678"/>
              <a:ext cx="308321" cy="352029"/>
            </a:xfrm>
            <a:custGeom>
              <a:rect b="b" l="l" r="r" t="t"/>
              <a:pathLst>
                <a:path extrusionOk="0" h="8191" w="7174">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1028753" y="2801503"/>
              <a:ext cx="308321" cy="314080"/>
            </a:xfrm>
            <a:custGeom>
              <a:rect b="b" l="l" r="r" t="t"/>
              <a:pathLst>
                <a:path extrusionOk="0" h="7308" w="7174">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620381" y="2801503"/>
              <a:ext cx="308321" cy="352029"/>
            </a:xfrm>
            <a:custGeom>
              <a:rect b="b" l="l" r="r" t="t"/>
              <a:pathLst>
                <a:path extrusionOk="0" h="8191" w="7174">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212008" y="2801503"/>
              <a:ext cx="309481" cy="352029"/>
            </a:xfrm>
            <a:custGeom>
              <a:rect b="b" l="l" r="r" t="t"/>
              <a:pathLst>
                <a:path extrusionOk="0" h="8191" w="7201">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197481" y="2801503"/>
              <a:ext cx="308321" cy="352029"/>
            </a:xfrm>
            <a:custGeom>
              <a:rect b="b" l="l" r="r" t="t"/>
              <a:pathLst>
                <a:path extrusionOk="0" h="8191" w="7174">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605853" y="2886598"/>
              <a:ext cx="84021" cy="52948"/>
            </a:xfrm>
            <a:custGeom>
              <a:rect b="b" l="l" r="r" t="t"/>
              <a:pathLst>
                <a:path extrusionOk="0" h="1232" w="1955">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636497" y="3228269"/>
              <a:ext cx="123131" cy="73663"/>
            </a:xfrm>
            <a:custGeom>
              <a:rect b="b" l="l" r="r" t="t"/>
              <a:pathLst>
                <a:path extrusionOk="0" h="1714" w="2865">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671008" y="3143131"/>
              <a:ext cx="6962" cy="139247"/>
            </a:xfrm>
            <a:custGeom>
              <a:rect b="b" l="l" r="r" t="t"/>
              <a:pathLst>
                <a:path extrusionOk="0" h="3240" w="162">
                  <a:moveTo>
                    <a:pt x="1" y="0"/>
                  </a:moveTo>
                  <a:lnTo>
                    <a:pt x="1" y="3132"/>
                  </a:lnTo>
                  <a:cubicBezTo>
                    <a:pt x="54" y="3159"/>
                    <a:pt x="108" y="3212"/>
                    <a:pt x="161" y="3239"/>
                  </a:cubicBezTo>
                  <a:lnTo>
                    <a:pt x="1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413315" y="3143131"/>
              <a:ext cx="309481" cy="273810"/>
            </a:xfrm>
            <a:custGeom>
              <a:rect b="b" l="l" r="r" t="t"/>
              <a:pathLst>
                <a:path extrusionOk="0" h="6371" w="7201">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3825" y="3143131"/>
              <a:ext cx="308321" cy="265773"/>
            </a:xfrm>
            <a:custGeom>
              <a:rect b="b" l="l" r="r" t="t"/>
              <a:pathLst>
                <a:path extrusionOk="0" h="6184" w="7174">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404547" y="3228269"/>
              <a:ext cx="13839" cy="10401"/>
            </a:xfrm>
            <a:custGeom>
              <a:rect b="b" l="l" r="r" t="t"/>
              <a:pathLst>
                <a:path extrusionOk="0" h="242" w="322">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7"/>
          <p:cNvSpPr/>
          <p:nvPr/>
        </p:nvSpPr>
        <p:spPr>
          <a:xfrm flipH="1">
            <a:off x="-817503" y="2575150"/>
            <a:ext cx="2540578" cy="3781493"/>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8" name="Shape 148"/>
        <p:cNvGrpSpPr/>
        <p:nvPr/>
      </p:nvGrpSpPr>
      <p:grpSpPr>
        <a:xfrm>
          <a:off x="0" y="0"/>
          <a:ext cx="0" cy="0"/>
          <a:chOff x="0" y="0"/>
          <a:chExt cx="0" cy="0"/>
        </a:xfrm>
      </p:grpSpPr>
      <p:sp>
        <p:nvSpPr>
          <p:cNvPr id="149" name="Google Shape;149;p8"/>
          <p:cNvSpPr/>
          <p:nvPr/>
        </p:nvSpPr>
        <p:spPr>
          <a:xfrm flipH="1" rot="-1855510">
            <a:off x="2277590" y="326956"/>
            <a:ext cx="4979106" cy="4104445"/>
          </a:xfrm>
          <a:custGeom>
            <a:rect b="b" l="l" r="r" t="t"/>
            <a:pathLst>
              <a:path extrusionOk="0" h="48836" w="59243">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rot="-458900">
            <a:off x="-1050010" y="1201201"/>
            <a:ext cx="3369322" cy="3877052"/>
          </a:xfrm>
          <a:custGeom>
            <a:rect b="b" l="l" r="r" t="t"/>
            <a:pathLst>
              <a:path extrusionOk="0" h="83294" w="72386">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flipH="1" rot="-5776221">
            <a:off x="5743624" y="-1186688"/>
            <a:ext cx="4752751" cy="4346457"/>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flipH="1" rot="8329862">
            <a:off x="3226188" y="-1327516"/>
            <a:ext cx="2044712" cy="3486061"/>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7018450" y="3331851"/>
            <a:ext cx="1020984" cy="1333420"/>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txBox="1"/>
          <p:nvPr>
            <p:ph type="title"/>
          </p:nvPr>
        </p:nvSpPr>
        <p:spPr>
          <a:xfrm>
            <a:off x="1388100" y="1557450"/>
            <a:ext cx="6367800" cy="2028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5" name="Shape 155"/>
        <p:cNvGrpSpPr/>
        <p:nvPr/>
      </p:nvGrpSpPr>
      <p:grpSpPr>
        <a:xfrm>
          <a:off x="0" y="0"/>
          <a:ext cx="0" cy="0"/>
          <a:chOff x="0" y="0"/>
          <a:chExt cx="0" cy="0"/>
        </a:xfrm>
      </p:grpSpPr>
      <p:sp>
        <p:nvSpPr>
          <p:cNvPr id="156" name="Google Shape;156;p9"/>
          <p:cNvSpPr/>
          <p:nvPr/>
        </p:nvSpPr>
        <p:spPr>
          <a:xfrm>
            <a:off x="763275" y="799200"/>
            <a:ext cx="1844545" cy="1627040"/>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
          <p:cNvSpPr/>
          <p:nvPr/>
        </p:nvSpPr>
        <p:spPr>
          <a:xfrm>
            <a:off x="6926300" y="-86950"/>
            <a:ext cx="4030804" cy="5999550"/>
          </a:xfrm>
          <a:custGeom>
            <a:rect b="b" l="l" r="r" t="t"/>
            <a:pathLst>
              <a:path extrusionOk="0" h="136664" w="142469">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112700" y="3113038"/>
            <a:ext cx="1938817" cy="3305577"/>
          </a:xfrm>
          <a:custGeom>
            <a:rect b="b" l="l" r="r" t="t"/>
            <a:pathLst>
              <a:path extrusionOk="0" h="32752" w="1921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
          <p:cNvSpPr txBox="1"/>
          <p:nvPr>
            <p:ph type="title"/>
          </p:nvPr>
        </p:nvSpPr>
        <p:spPr>
          <a:xfrm>
            <a:off x="1569450" y="1152050"/>
            <a:ext cx="6005100" cy="151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60" name="Google Shape;160;p9"/>
          <p:cNvSpPr txBox="1"/>
          <p:nvPr>
            <p:ph idx="1" type="subTitle"/>
          </p:nvPr>
        </p:nvSpPr>
        <p:spPr>
          <a:xfrm>
            <a:off x="1904250" y="2756350"/>
            <a:ext cx="53355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1" name="Shape 161"/>
        <p:cNvGrpSpPr/>
        <p:nvPr/>
      </p:nvGrpSpPr>
      <p:grpSpPr>
        <a:xfrm>
          <a:off x="0" y="0"/>
          <a:ext cx="0" cy="0"/>
          <a:chOff x="0" y="0"/>
          <a:chExt cx="0" cy="0"/>
        </a:xfrm>
      </p:grpSpPr>
      <p:sp>
        <p:nvSpPr>
          <p:cNvPr id="162" name="Google Shape;162;p10"/>
          <p:cNvSpPr/>
          <p:nvPr/>
        </p:nvSpPr>
        <p:spPr>
          <a:xfrm>
            <a:off x="0" y="0"/>
            <a:ext cx="9144000" cy="5143500"/>
          </a:xfrm>
          <a:prstGeom prst="rect">
            <a:avLst/>
          </a:prstGeom>
          <a:solidFill>
            <a:schemeClr val="accent1">
              <a:alpha val="553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
          <p:cNvSpPr txBox="1"/>
          <p:nvPr>
            <p:ph type="title"/>
          </p:nvPr>
        </p:nvSpPr>
        <p:spPr>
          <a:xfrm>
            <a:off x="4184875" y="1473300"/>
            <a:ext cx="4245900" cy="21969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p:txBody>
      </p:sp>
      <p:sp>
        <p:nvSpPr>
          <p:cNvPr id="164" name="Google Shape;164;p10"/>
          <p:cNvSpPr/>
          <p:nvPr/>
        </p:nvSpPr>
        <p:spPr>
          <a:xfrm flipH="1" rot="7018826">
            <a:off x="2857318" y="-764238"/>
            <a:ext cx="4267951" cy="2625760"/>
          </a:xfrm>
          <a:custGeom>
            <a:rect b="b" l="l" r="r" t="t"/>
            <a:pathLst>
              <a:path extrusionOk="0" h="36694" w="59643">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
          <p:cNvSpPr/>
          <p:nvPr/>
        </p:nvSpPr>
        <p:spPr>
          <a:xfrm flipH="1" rot="-8259636">
            <a:off x="4411264" y="3000624"/>
            <a:ext cx="3210911" cy="3197598"/>
          </a:xfrm>
          <a:custGeom>
            <a:rect b="b" l="l" r="r" t="t"/>
            <a:pathLst>
              <a:path extrusionOk="0" h="48035" w="48235">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
          <p:cNvSpPr/>
          <p:nvPr/>
        </p:nvSpPr>
        <p:spPr>
          <a:xfrm>
            <a:off x="2285225" y="3225607"/>
            <a:ext cx="1419128" cy="1251787"/>
          </a:xfrm>
          <a:custGeom>
            <a:rect b="b" l="l" r="r" t="t"/>
            <a:pathLst>
              <a:path extrusionOk="0" h="12066" w="13679">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theme" Target="../theme/theme1.xml"/><Relationship Id="rId50" Type="http://schemas.openxmlformats.org/officeDocument/2006/relationships/slideLayout" Target="../slideLayouts/slideLayout5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b="1" sz="3000">
                <a:solidFill>
                  <a:schemeClr val="accent2"/>
                </a:solidFill>
                <a:latin typeface="Hammersmith One"/>
                <a:ea typeface="Hammersmith One"/>
                <a:cs typeface="Hammersmith One"/>
                <a:sym typeface="Hammersmith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indent="-317500" lvl="1" marL="9144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indent="-317500" lvl="2" marL="13716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indent="-317500" lvl="3" marL="18288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indent="-317500" lvl="4" marL="22860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indent="-317500" lvl="5" marL="27432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indent="-317500" lvl="6" marL="32004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indent="-317500" lvl="7" marL="36576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indent="-317500" lvl="8" marL="41148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6.jpg"/><Relationship Id="rId6" Type="http://schemas.openxmlformats.org/officeDocument/2006/relationships/image" Target="../media/image1.png"/><Relationship Id="rId7"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5.jp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11.xml"/><Relationship Id="rId4" Type="http://schemas.openxmlformats.org/officeDocument/2006/relationships/slide" Target="/ppt/slides/slide30.xml"/><Relationship Id="rId5" Type="http://schemas.openxmlformats.org/officeDocument/2006/relationships/slide" Target="/ppt/slides/slide11.xml"/><Relationship Id="rId6" Type="http://schemas.openxmlformats.org/officeDocument/2006/relationships/slide" Target="/ppt/slides/slide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1.xml"/><Relationship Id="rId3" Type="http://schemas.openxmlformats.org/officeDocument/2006/relationships/hyperlink" Target="https://github.com/openai/whisper"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slide" Target="/ppt/slides/slide4.xml"/><Relationship Id="rId4" Type="http://schemas.openxmlformats.org/officeDocument/2006/relationships/slide" Target="/ppt/slides/slide4.xml"/><Relationship Id="rId5" Type="http://schemas.openxmlformats.org/officeDocument/2006/relationships/slide" Target="/ppt/slid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15" name="Shape 1315"/>
        <p:cNvGrpSpPr/>
        <p:nvPr/>
      </p:nvGrpSpPr>
      <p:grpSpPr>
        <a:xfrm>
          <a:off x="0" y="0"/>
          <a:ext cx="0" cy="0"/>
          <a:chOff x="0" y="0"/>
          <a:chExt cx="0" cy="0"/>
        </a:xfrm>
      </p:grpSpPr>
      <p:sp>
        <p:nvSpPr>
          <p:cNvPr id="1316" name="Google Shape;1316;p52"/>
          <p:cNvSpPr txBox="1"/>
          <p:nvPr>
            <p:ph type="ctrTitle"/>
          </p:nvPr>
        </p:nvSpPr>
        <p:spPr>
          <a:xfrm>
            <a:off x="1283094" y="1290750"/>
            <a:ext cx="65778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500">
                <a:solidFill>
                  <a:schemeClr val="accent2"/>
                </a:solidFill>
                <a:latin typeface="Times New Roman"/>
                <a:ea typeface="Times New Roman"/>
                <a:cs typeface="Times New Roman"/>
                <a:sym typeface="Times New Roman"/>
              </a:rPr>
              <a:t>XÂY DỰNG CÔNG CỤ SPEECH-TO-TEXT VỚI WHISPER</a:t>
            </a:r>
            <a:r>
              <a:rPr lang="en" sz="4500">
                <a:solidFill>
                  <a:schemeClr val="accent2"/>
                </a:solidFill>
                <a:latin typeface="Times New Roman"/>
                <a:ea typeface="Times New Roman"/>
                <a:cs typeface="Times New Roman"/>
                <a:sym typeface="Times New Roman"/>
              </a:rPr>
              <a:t> </a:t>
            </a:r>
            <a:endParaRPr sz="4500">
              <a:solidFill>
                <a:schemeClr val="accent2"/>
              </a:solidFill>
              <a:latin typeface="Times New Roman"/>
              <a:ea typeface="Times New Roman"/>
              <a:cs typeface="Times New Roman"/>
              <a:sym typeface="Times New Roman"/>
            </a:endParaRPr>
          </a:p>
        </p:txBody>
      </p:sp>
      <p:sp>
        <p:nvSpPr>
          <p:cNvPr id="1317" name="Google Shape;1317;p52"/>
          <p:cNvSpPr txBox="1"/>
          <p:nvPr>
            <p:ph idx="1" type="subTitle"/>
          </p:nvPr>
        </p:nvSpPr>
        <p:spPr>
          <a:xfrm>
            <a:off x="2530625" y="3343350"/>
            <a:ext cx="4589400" cy="105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Học phần: </a:t>
            </a:r>
            <a:r>
              <a:rPr b="1" lang="en" sz="1200">
                <a:latin typeface="Arial"/>
                <a:ea typeface="Arial"/>
                <a:cs typeface="Arial"/>
                <a:sym typeface="Arial"/>
              </a:rPr>
              <a:t>Xử lý ngôn ngữ tự nhiên</a:t>
            </a:r>
            <a:endParaRPr b="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GVHD:      </a:t>
            </a:r>
            <a:r>
              <a:rPr b="1" lang="en" sz="1200">
                <a:latin typeface="Arial"/>
                <a:ea typeface="Arial"/>
                <a:cs typeface="Arial"/>
                <a:sym typeface="Arial"/>
              </a:rPr>
              <a:t>PGS.TS</a:t>
            </a:r>
            <a:r>
              <a:rPr lang="en" sz="1200">
                <a:latin typeface="Arial"/>
                <a:ea typeface="Arial"/>
                <a:cs typeface="Arial"/>
                <a:sym typeface="Arial"/>
              </a:rPr>
              <a:t> </a:t>
            </a:r>
            <a:r>
              <a:rPr b="1" lang="en" sz="1200">
                <a:latin typeface="Arial"/>
                <a:ea typeface="Arial"/>
                <a:cs typeface="Arial"/>
                <a:sym typeface="Arial"/>
              </a:rPr>
              <a:t>Đinh Điền</a:t>
            </a:r>
            <a:endParaRPr b="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Học viên</a:t>
            </a:r>
            <a:r>
              <a:rPr b="1" lang="en" sz="1200">
                <a:latin typeface="Arial"/>
                <a:ea typeface="Arial"/>
                <a:cs typeface="Arial"/>
                <a:sym typeface="Arial"/>
              </a:rPr>
              <a:t>: Tống Lương Hương Quỳnh - 22C01016</a:t>
            </a:r>
            <a:endParaRPr b="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200">
                <a:latin typeface="Arial"/>
                <a:ea typeface="Arial"/>
                <a:cs typeface="Arial"/>
                <a:sym typeface="Arial"/>
              </a:rPr>
              <a:t>                 Nguyễn Ngọc Thảo Uyên     - 22C01026</a:t>
            </a:r>
            <a:endParaRPr b="1" sz="12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07" name="Shape 1407"/>
        <p:cNvGrpSpPr/>
        <p:nvPr/>
      </p:nvGrpSpPr>
      <p:grpSpPr>
        <a:xfrm>
          <a:off x="0" y="0"/>
          <a:ext cx="0" cy="0"/>
          <a:chOff x="0" y="0"/>
          <a:chExt cx="0" cy="0"/>
        </a:xfrm>
      </p:grpSpPr>
      <p:sp>
        <p:nvSpPr>
          <p:cNvPr id="1408" name="Google Shape;1408;p61"/>
          <p:cNvSpPr txBox="1"/>
          <p:nvPr>
            <p:ph type="title"/>
          </p:nvPr>
        </p:nvSpPr>
        <p:spPr>
          <a:xfrm>
            <a:off x="236975" y="44287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Một vài công cụ speech-to-text</a:t>
            </a:r>
            <a:endParaRPr>
              <a:latin typeface="Arial"/>
              <a:ea typeface="Arial"/>
              <a:cs typeface="Arial"/>
              <a:sym typeface="Arial"/>
            </a:endParaRPr>
          </a:p>
        </p:txBody>
      </p:sp>
      <p:pic>
        <p:nvPicPr>
          <p:cNvPr id="1409" name="Google Shape;1409;p61"/>
          <p:cNvPicPr preferRelativeResize="0"/>
          <p:nvPr/>
        </p:nvPicPr>
        <p:blipFill>
          <a:blip r:embed="rId3">
            <a:alphaModFix/>
          </a:blip>
          <a:stretch>
            <a:fillRect/>
          </a:stretch>
        </p:blipFill>
        <p:spPr>
          <a:xfrm>
            <a:off x="603575" y="1254088"/>
            <a:ext cx="3028950" cy="1514475"/>
          </a:xfrm>
          <a:prstGeom prst="rect">
            <a:avLst/>
          </a:prstGeom>
          <a:noFill/>
          <a:ln>
            <a:noFill/>
          </a:ln>
        </p:spPr>
      </p:pic>
      <p:sp>
        <p:nvSpPr>
          <p:cNvPr id="1410" name="Google Shape;1410;p61"/>
          <p:cNvSpPr txBox="1"/>
          <p:nvPr>
            <p:ph idx="4294967295" type="subTitle"/>
          </p:nvPr>
        </p:nvSpPr>
        <p:spPr>
          <a:xfrm>
            <a:off x="1808100" y="3215775"/>
            <a:ext cx="2213100" cy="78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Google Cloud Speech-to-Text</a:t>
            </a:r>
            <a:endParaRPr b="1" sz="1700"/>
          </a:p>
          <a:p>
            <a:pPr indent="0" lvl="0" marL="457200" rtl="0" algn="l">
              <a:spcBef>
                <a:spcPts val="0"/>
              </a:spcBef>
              <a:spcAft>
                <a:spcPts val="1200"/>
              </a:spcAft>
              <a:buNone/>
            </a:pPr>
            <a:r>
              <a:t/>
            </a:r>
            <a:endParaRPr b="1" sz="1700"/>
          </a:p>
        </p:txBody>
      </p:sp>
      <p:sp>
        <p:nvSpPr>
          <p:cNvPr id="1411" name="Google Shape;1411;p61"/>
          <p:cNvSpPr txBox="1"/>
          <p:nvPr>
            <p:ph idx="4294967295" type="subTitle"/>
          </p:nvPr>
        </p:nvSpPr>
        <p:spPr>
          <a:xfrm>
            <a:off x="5665375" y="1692850"/>
            <a:ext cx="2446800" cy="6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Microsoft Azure Speech to Text</a:t>
            </a:r>
            <a:endParaRPr b="1" sz="1700"/>
          </a:p>
        </p:txBody>
      </p:sp>
      <p:pic>
        <p:nvPicPr>
          <p:cNvPr id="1412" name="Google Shape;1412;p61"/>
          <p:cNvPicPr preferRelativeResize="0"/>
          <p:nvPr/>
        </p:nvPicPr>
        <p:blipFill>
          <a:blip r:embed="rId4">
            <a:alphaModFix/>
          </a:blip>
          <a:stretch>
            <a:fillRect/>
          </a:stretch>
        </p:blipFill>
        <p:spPr>
          <a:xfrm>
            <a:off x="550275" y="3077950"/>
            <a:ext cx="1063450" cy="1063450"/>
          </a:xfrm>
          <a:prstGeom prst="rect">
            <a:avLst/>
          </a:prstGeom>
          <a:noFill/>
          <a:ln>
            <a:noFill/>
          </a:ln>
        </p:spPr>
      </p:pic>
      <p:sp>
        <p:nvSpPr>
          <p:cNvPr id="1413" name="Google Shape;1413;p61"/>
          <p:cNvSpPr txBox="1"/>
          <p:nvPr>
            <p:ph idx="4294967295" type="subTitle"/>
          </p:nvPr>
        </p:nvSpPr>
        <p:spPr>
          <a:xfrm>
            <a:off x="5548775" y="3239775"/>
            <a:ext cx="2074200" cy="73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t>IBM Watson Speech to Text</a:t>
            </a:r>
            <a:endParaRPr b="1" sz="1700"/>
          </a:p>
          <a:p>
            <a:pPr indent="0" lvl="0" marL="457200" rtl="0" algn="l">
              <a:spcBef>
                <a:spcPts val="0"/>
              </a:spcBef>
              <a:spcAft>
                <a:spcPts val="1200"/>
              </a:spcAft>
              <a:buNone/>
            </a:pPr>
            <a:r>
              <a:t/>
            </a:r>
            <a:endParaRPr b="1" sz="1700"/>
          </a:p>
        </p:txBody>
      </p:sp>
      <p:pic>
        <p:nvPicPr>
          <p:cNvPr id="1414" name="Google Shape;1414;p61"/>
          <p:cNvPicPr preferRelativeResize="0"/>
          <p:nvPr/>
        </p:nvPicPr>
        <p:blipFill>
          <a:blip r:embed="rId5">
            <a:alphaModFix/>
          </a:blip>
          <a:stretch>
            <a:fillRect/>
          </a:stretch>
        </p:blipFill>
        <p:spPr>
          <a:xfrm>
            <a:off x="4383674" y="1484236"/>
            <a:ext cx="1063450" cy="1063450"/>
          </a:xfrm>
          <a:prstGeom prst="rect">
            <a:avLst/>
          </a:prstGeom>
          <a:noFill/>
          <a:ln>
            <a:noFill/>
          </a:ln>
        </p:spPr>
      </p:pic>
      <p:pic>
        <p:nvPicPr>
          <p:cNvPr id="1415" name="Google Shape;1415;p61"/>
          <p:cNvPicPr preferRelativeResize="0"/>
          <p:nvPr/>
        </p:nvPicPr>
        <p:blipFill>
          <a:blip r:embed="rId6">
            <a:alphaModFix/>
          </a:blip>
          <a:stretch>
            <a:fillRect/>
          </a:stretch>
        </p:blipFill>
        <p:spPr>
          <a:xfrm>
            <a:off x="4383675" y="3140725"/>
            <a:ext cx="1000675" cy="1000675"/>
          </a:xfrm>
          <a:prstGeom prst="rect">
            <a:avLst/>
          </a:prstGeom>
          <a:noFill/>
          <a:ln>
            <a:noFill/>
          </a:ln>
        </p:spPr>
      </p:pic>
      <p:pic>
        <p:nvPicPr>
          <p:cNvPr id="1416" name="Google Shape;1416;p61"/>
          <p:cNvPicPr preferRelativeResize="0"/>
          <p:nvPr/>
        </p:nvPicPr>
        <p:blipFill>
          <a:blip r:embed="rId7">
            <a:alphaModFix/>
          </a:blip>
          <a:stretch>
            <a:fillRect/>
          </a:stretch>
        </p:blipFill>
        <p:spPr>
          <a:xfrm>
            <a:off x="500925" y="1377200"/>
            <a:ext cx="7846000" cy="34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6"/>
                                        </p:tgtEl>
                                        <p:attrNameLst>
                                          <p:attrName>style.visibility</p:attrName>
                                        </p:attrNameLst>
                                      </p:cBhvr>
                                      <p:to>
                                        <p:strVal val="visible"/>
                                      </p:to>
                                    </p:set>
                                    <p:animEffect filter="fade" transition="in">
                                      <p:cBhvr>
                                        <p:cTn dur="1000"/>
                                        <p:tgtEl>
                                          <p:spTgt spid="14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20" name="Shape 1420"/>
        <p:cNvGrpSpPr/>
        <p:nvPr/>
      </p:nvGrpSpPr>
      <p:grpSpPr>
        <a:xfrm>
          <a:off x="0" y="0"/>
          <a:ext cx="0" cy="0"/>
          <a:chOff x="0" y="0"/>
          <a:chExt cx="0" cy="0"/>
        </a:xfrm>
      </p:grpSpPr>
      <p:sp>
        <p:nvSpPr>
          <p:cNvPr id="1421" name="Google Shape;1421;p62"/>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Whisper</a:t>
            </a:r>
            <a:r>
              <a:rPr lang="en">
                <a:solidFill>
                  <a:schemeClr val="accent2"/>
                </a:solidFill>
                <a:latin typeface="Calibri"/>
                <a:ea typeface="Calibri"/>
                <a:cs typeface="Calibri"/>
                <a:sym typeface="Calibri"/>
              </a:rPr>
              <a:t> </a:t>
            </a:r>
            <a:endParaRPr>
              <a:solidFill>
                <a:schemeClr val="accent2"/>
              </a:solidFill>
              <a:latin typeface="Calibri"/>
              <a:ea typeface="Calibri"/>
              <a:cs typeface="Calibri"/>
              <a:sym typeface="Calibri"/>
            </a:endParaRPr>
          </a:p>
        </p:txBody>
      </p:sp>
      <p:sp>
        <p:nvSpPr>
          <p:cNvPr id="1422" name="Google Shape;1422;p62"/>
          <p:cNvSpPr txBox="1"/>
          <p:nvPr>
            <p:ph idx="2" type="title"/>
          </p:nvPr>
        </p:nvSpPr>
        <p:spPr>
          <a:xfrm>
            <a:off x="2019300" y="914400"/>
            <a:ext cx="5105400" cy="1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423" name="Google Shape;1423;p62"/>
          <p:cNvSpPr/>
          <p:nvPr/>
        </p:nvSpPr>
        <p:spPr>
          <a:xfrm>
            <a:off x="3881688" y="397067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62"/>
          <p:cNvSpPr txBox="1"/>
          <p:nvPr/>
        </p:nvSpPr>
        <p:spPr>
          <a:xfrm>
            <a:off x="2912700" y="3129150"/>
            <a:ext cx="331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anjari"/>
                <a:ea typeface="Manjari"/>
                <a:cs typeface="Manjari"/>
                <a:sym typeface="Manjari"/>
              </a:rPr>
              <a:t>Giới thiệu về công cụ Whisper</a:t>
            </a:r>
            <a:endParaRPr>
              <a:latin typeface="Manjari"/>
              <a:ea typeface="Manjari"/>
              <a:cs typeface="Manjari"/>
              <a:sym typeface="Manja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8" name="Shape 1428"/>
        <p:cNvGrpSpPr/>
        <p:nvPr/>
      </p:nvGrpSpPr>
      <p:grpSpPr>
        <a:xfrm>
          <a:off x="0" y="0"/>
          <a:ext cx="0" cy="0"/>
          <a:chOff x="0" y="0"/>
          <a:chExt cx="0" cy="0"/>
        </a:xfrm>
      </p:grpSpPr>
      <p:sp>
        <p:nvSpPr>
          <p:cNvPr id="1429" name="Google Shape;1429;p63"/>
          <p:cNvSpPr/>
          <p:nvPr/>
        </p:nvSpPr>
        <p:spPr>
          <a:xfrm>
            <a:off x="1189225" y="3320075"/>
            <a:ext cx="6971400" cy="10842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63"/>
          <p:cNvSpPr/>
          <p:nvPr/>
        </p:nvSpPr>
        <p:spPr>
          <a:xfrm>
            <a:off x="785650" y="906575"/>
            <a:ext cx="7374900" cy="25005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63"/>
          <p:cNvSpPr txBox="1"/>
          <p:nvPr>
            <p:ph type="title"/>
          </p:nvPr>
        </p:nvSpPr>
        <p:spPr>
          <a:xfrm>
            <a:off x="2343600" y="441850"/>
            <a:ext cx="34332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latin typeface="Calibri"/>
                <a:ea typeface="Calibri"/>
                <a:cs typeface="Calibri"/>
                <a:sym typeface="Calibri"/>
              </a:rPr>
              <a:t>W</a:t>
            </a:r>
            <a:r>
              <a:rPr lang="en" sz="3500">
                <a:latin typeface="Calibri"/>
                <a:ea typeface="Calibri"/>
                <a:cs typeface="Calibri"/>
                <a:sym typeface="Calibri"/>
              </a:rPr>
              <a:t>hisper</a:t>
            </a:r>
            <a:endParaRPr sz="3500">
              <a:latin typeface="Calibri"/>
              <a:ea typeface="Calibri"/>
              <a:cs typeface="Calibri"/>
              <a:sym typeface="Calibri"/>
            </a:endParaRPr>
          </a:p>
        </p:txBody>
      </p:sp>
      <p:sp>
        <p:nvSpPr>
          <p:cNvPr id="1432" name="Google Shape;1432;p63"/>
          <p:cNvSpPr txBox="1"/>
          <p:nvPr>
            <p:ph idx="4294967295" type="subTitle"/>
          </p:nvPr>
        </p:nvSpPr>
        <p:spPr>
          <a:xfrm>
            <a:off x="1285950" y="3452575"/>
            <a:ext cx="6572100" cy="7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Arial"/>
                <a:ea typeface="Arial"/>
                <a:cs typeface="Arial"/>
                <a:sym typeface="Arial"/>
              </a:rPr>
              <a:t>Whisper đào tạo mô hình âm thanh của mình theo cách tương tự như GPT-3 với dữ liệu có sẵn trên internet</a:t>
            </a:r>
            <a:endParaRPr b="1" sz="1700">
              <a:solidFill>
                <a:srgbClr val="0C2E3A"/>
              </a:solidFill>
              <a:latin typeface="Arial"/>
              <a:ea typeface="Arial"/>
              <a:cs typeface="Arial"/>
              <a:sym typeface="Arial"/>
            </a:endParaRPr>
          </a:p>
        </p:txBody>
      </p:sp>
      <p:sp>
        <p:nvSpPr>
          <p:cNvPr id="1433" name="Google Shape;1433;p63"/>
          <p:cNvSpPr txBox="1"/>
          <p:nvPr>
            <p:ph idx="4294967295" type="subTitle"/>
          </p:nvPr>
        </p:nvSpPr>
        <p:spPr>
          <a:xfrm>
            <a:off x="839475" y="1119600"/>
            <a:ext cx="6572100" cy="2693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C2E3A"/>
              </a:buClr>
              <a:buSzPts val="1700"/>
              <a:buFont typeface="Arial"/>
              <a:buChar char="-"/>
            </a:pPr>
            <a:r>
              <a:rPr lang="en" sz="1700">
                <a:solidFill>
                  <a:srgbClr val="0C2E3A"/>
                </a:solidFill>
                <a:latin typeface="Arial"/>
                <a:ea typeface="Arial"/>
                <a:cs typeface="Arial"/>
                <a:sym typeface="Arial"/>
              </a:rPr>
              <a:t>Là hệ thống nhận dạng giọng nói tự động ( automatic speech recognition ASR) được huấn luyện dựa trên 680.000 giờ dữ liệu được giám sát đa ngôn ngữ và đa tác vụ được thu thập từ web. Trong đó dữ liệu tiếng Việt được sử dụng cho nhận dạng giọng nói tự động và dịch giọng nói lần lượt là 691 giờ và 1719 giờ audio. </a:t>
            </a:r>
            <a:endParaRPr sz="1700">
              <a:solidFill>
                <a:srgbClr val="0C2E3A"/>
              </a:solidFill>
              <a:latin typeface="Arial"/>
              <a:ea typeface="Arial"/>
              <a:cs typeface="Arial"/>
              <a:sym typeface="Arial"/>
            </a:endParaRPr>
          </a:p>
          <a:p>
            <a:pPr indent="-336550" lvl="0" marL="457200" rtl="0" algn="l">
              <a:spcBef>
                <a:spcPts val="0"/>
              </a:spcBef>
              <a:spcAft>
                <a:spcPts val="0"/>
              </a:spcAft>
              <a:buClr>
                <a:srgbClr val="0C2E3A"/>
              </a:buClr>
              <a:buSzPts val="1700"/>
              <a:buFont typeface="Arial"/>
              <a:buChar char="-"/>
            </a:pPr>
            <a:r>
              <a:rPr lang="en" sz="1700">
                <a:solidFill>
                  <a:srgbClr val="0C2E3A"/>
                </a:solidFill>
                <a:latin typeface="Arial"/>
                <a:ea typeface="Arial"/>
                <a:cs typeface="Arial"/>
                <a:sym typeface="Arial"/>
              </a:rPr>
              <a:t>Cho phép phiên âm bằng nhiều ngôn ngữ, cũng như dịch  các ngôn ngữ đó sang tiếng Anh. </a:t>
            </a:r>
            <a:endParaRPr sz="1700">
              <a:solidFill>
                <a:srgbClr val="0C2E3A"/>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7" name="Shape 1437"/>
        <p:cNvGrpSpPr/>
        <p:nvPr/>
      </p:nvGrpSpPr>
      <p:grpSpPr>
        <a:xfrm>
          <a:off x="0" y="0"/>
          <a:ext cx="0" cy="0"/>
          <a:chOff x="0" y="0"/>
          <a:chExt cx="0" cy="0"/>
        </a:xfrm>
      </p:grpSpPr>
      <p:sp>
        <p:nvSpPr>
          <p:cNvPr id="1438" name="Google Shape;1438;p64"/>
          <p:cNvSpPr txBox="1"/>
          <p:nvPr>
            <p:ph type="title"/>
          </p:nvPr>
        </p:nvSpPr>
        <p:spPr>
          <a:xfrm>
            <a:off x="713250" y="316100"/>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Whisper</a:t>
            </a:r>
            <a:endParaRPr>
              <a:latin typeface="Arial"/>
              <a:ea typeface="Arial"/>
              <a:cs typeface="Arial"/>
              <a:sym typeface="Arial"/>
            </a:endParaRPr>
          </a:p>
        </p:txBody>
      </p:sp>
      <p:sp>
        <p:nvSpPr>
          <p:cNvPr id="1439" name="Google Shape;1439;p64"/>
          <p:cNvSpPr/>
          <p:nvPr/>
        </p:nvSpPr>
        <p:spPr>
          <a:xfrm>
            <a:off x="812919" y="2519656"/>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40" name="Google Shape;1440;p64"/>
          <p:cNvGraphicFramePr/>
          <p:nvPr/>
        </p:nvGraphicFramePr>
        <p:xfrm>
          <a:off x="1336000" y="2054625"/>
          <a:ext cx="3000000" cy="3000000"/>
        </p:xfrm>
        <a:graphic>
          <a:graphicData uri="http://schemas.openxmlformats.org/drawingml/2006/table">
            <a:tbl>
              <a:tblPr>
                <a:noFill/>
                <a:tableStyleId>{BC6A6877-64BA-40AB-813E-1BF12F456DAE}</a:tableStyleId>
              </a:tblPr>
              <a:tblGrid>
                <a:gridCol w="1495675"/>
                <a:gridCol w="1495675"/>
                <a:gridCol w="1495675"/>
                <a:gridCol w="1495675"/>
              </a:tblGrid>
              <a:tr h="381000">
                <a:tc>
                  <a:txBody>
                    <a:bodyPr/>
                    <a:lstStyle/>
                    <a:p>
                      <a:pPr indent="0" lvl="0" marL="0" rtl="0" algn="ctr">
                        <a:spcBef>
                          <a:spcPts val="0"/>
                        </a:spcBef>
                        <a:spcAft>
                          <a:spcPts val="0"/>
                        </a:spcAft>
                        <a:buNone/>
                      </a:pPr>
                      <a:r>
                        <a:rPr lang="en"/>
                        <a:t>Size</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Parameter</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English-only model</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Multilingual model</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tiny</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39 M</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base</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74 M</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small</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224 M</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medium</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769 M</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large</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1550 M</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
                        <a:t>x</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bl>
          </a:graphicData>
        </a:graphic>
      </p:graphicFrame>
      <p:sp>
        <p:nvSpPr>
          <p:cNvPr id="1441" name="Google Shape;1441;p64"/>
          <p:cNvSpPr txBox="1"/>
          <p:nvPr/>
        </p:nvSpPr>
        <p:spPr>
          <a:xfrm>
            <a:off x="1084350" y="904875"/>
            <a:ext cx="6486000" cy="85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1500">
                <a:solidFill>
                  <a:schemeClr val="accent2"/>
                </a:solidFill>
                <a:latin typeface="Montserrat"/>
                <a:ea typeface="Montserrat"/>
                <a:cs typeface="Montserrat"/>
                <a:sym typeface="Montserrat"/>
              </a:rPr>
              <a:t>Whisper</a:t>
            </a:r>
            <a:r>
              <a:rPr lang="en" sz="1500">
                <a:solidFill>
                  <a:schemeClr val="accent2"/>
                </a:solidFill>
                <a:latin typeface="Montserrat"/>
                <a:ea typeface="Montserrat"/>
                <a:cs typeface="Montserrat"/>
                <a:sym typeface="Montserrat"/>
              </a:rPr>
              <a:t> </a:t>
            </a:r>
            <a:r>
              <a:rPr lang="en" sz="1500">
                <a:solidFill>
                  <a:srgbClr val="0C2E3A"/>
                </a:solidFill>
                <a:latin typeface="Montserrat"/>
                <a:ea typeface="Montserrat"/>
                <a:cs typeface="Montserrat"/>
                <a:sym typeface="Montserrat"/>
              </a:rPr>
              <a:t>có tối đa 5 size mô hình máy học với dung lượng khác nhau từ bé (tiny) đến lớn (large), cho phép người dùng lựa chọn mô hình tối ưu nhằm cân đối tốc độ xử lý với độ chính xác. </a:t>
            </a:r>
            <a:endParaRPr>
              <a:solidFill>
                <a:srgbClr val="0C2E3A"/>
              </a:solidFill>
              <a:latin typeface="Manjari"/>
              <a:ea typeface="Manjari"/>
              <a:cs typeface="Manjari"/>
              <a:sym typeface="Manja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45" name="Shape 1445"/>
        <p:cNvGrpSpPr/>
        <p:nvPr/>
      </p:nvGrpSpPr>
      <p:grpSpPr>
        <a:xfrm>
          <a:off x="0" y="0"/>
          <a:ext cx="0" cy="0"/>
          <a:chOff x="0" y="0"/>
          <a:chExt cx="0" cy="0"/>
        </a:xfrm>
      </p:grpSpPr>
      <p:sp>
        <p:nvSpPr>
          <p:cNvPr id="1446" name="Google Shape;1446;p65"/>
          <p:cNvSpPr txBox="1"/>
          <p:nvPr>
            <p:ph type="title"/>
          </p:nvPr>
        </p:nvSpPr>
        <p:spPr>
          <a:xfrm>
            <a:off x="1077500" y="1900850"/>
            <a:ext cx="71313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900">
                <a:latin typeface="Arial"/>
                <a:ea typeface="Arial"/>
                <a:cs typeface="Arial"/>
                <a:sym typeface="Arial"/>
              </a:rPr>
              <a:t>Kiến trúc mô hình</a:t>
            </a:r>
            <a:r>
              <a:rPr lang="en" sz="3900">
                <a:latin typeface="Arial"/>
                <a:ea typeface="Arial"/>
                <a:cs typeface="Arial"/>
                <a:sym typeface="Arial"/>
              </a:rPr>
              <a:t> </a:t>
            </a:r>
            <a:br>
              <a:rPr lang="en" sz="3900">
                <a:latin typeface="Arial"/>
                <a:ea typeface="Arial"/>
                <a:cs typeface="Arial"/>
                <a:sym typeface="Arial"/>
              </a:rPr>
            </a:br>
            <a:r>
              <a:rPr lang="en" sz="3900">
                <a:latin typeface="Arial"/>
                <a:ea typeface="Arial"/>
                <a:cs typeface="Arial"/>
                <a:sym typeface="Arial"/>
              </a:rPr>
              <a:t>Whisper</a:t>
            </a:r>
            <a:r>
              <a:rPr lang="en" sz="3900">
                <a:solidFill>
                  <a:schemeClr val="accent2"/>
                </a:solidFill>
                <a:latin typeface="Arial"/>
                <a:ea typeface="Arial"/>
                <a:cs typeface="Arial"/>
                <a:sym typeface="Arial"/>
              </a:rPr>
              <a:t> </a:t>
            </a:r>
            <a:endParaRPr sz="3900">
              <a:solidFill>
                <a:schemeClr val="accent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0" name="Shape 1450"/>
        <p:cNvGrpSpPr/>
        <p:nvPr/>
      </p:nvGrpSpPr>
      <p:grpSpPr>
        <a:xfrm>
          <a:off x="0" y="0"/>
          <a:ext cx="0" cy="0"/>
          <a:chOff x="0" y="0"/>
          <a:chExt cx="0" cy="0"/>
        </a:xfrm>
      </p:grpSpPr>
      <p:sp>
        <p:nvSpPr>
          <p:cNvPr id="1451" name="Google Shape;1451;p66"/>
          <p:cNvSpPr txBox="1"/>
          <p:nvPr/>
        </p:nvSpPr>
        <p:spPr>
          <a:xfrm>
            <a:off x="3149700" y="278550"/>
            <a:ext cx="28446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300">
                <a:latin typeface="Montserrat"/>
                <a:ea typeface="Montserrat"/>
                <a:cs typeface="Montserrat"/>
                <a:sym typeface="Montserrat"/>
              </a:rPr>
              <a:t>Mô hình Whisper</a:t>
            </a:r>
            <a:endParaRPr b="1" sz="2300">
              <a:latin typeface="Montserrat"/>
              <a:ea typeface="Montserrat"/>
              <a:cs typeface="Montserrat"/>
              <a:sym typeface="Montserrat"/>
            </a:endParaRPr>
          </a:p>
        </p:txBody>
      </p:sp>
      <p:sp>
        <p:nvSpPr>
          <p:cNvPr id="1452" name="Google Shape;1452;p66"/>
          <p:cNvSpPr txBox="1"/>
          <p:nvPr/>
        </p:nvSpPr>
        <p:spPr>
          <a:xfrm>
            <a:off x="1565550" y="1273925"/>
            <a:ext cx="6012900" cy="30462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1200"/>
              </a:spcBef>
              <a:spcAft>
                <a:spcPts val="0"/>
              </a:spcAft>
              <a:buSzPts val="2100"/>
              <a:buChar char="●"/>
            </a:pPr>
            <a:r>
              <a:rPr lang="en" sz="2100">
                <a:solidFill>
                  <a:srgbClr val="030303"/>
                </a:solidFill>
              </a:rPr>
              <a:t>Sử dụng mô hình mã hóa-giải mã dựa trên Transformer (a purely transformer-based encoder-decoder model).</a:t>
            </a:r>
            <a:endParaRPr sz="2100">
              <a:solidFill>
                <a:srgbClr val="030303"/>
              </a:solidFill>
            </a:endParaRPr>
          </a:p>
          <a:p>
            <a:pPr indent="0" lvl="0" marL="457200" rtl="0" algn="l">
              <a:lnSpc>
                <a:spcPct val="115000"/>
              </a:lnSpc>
              <a:spcBef>
                <a:spcPts val="1200"/>
              </a:spcBef>
              <a:spcAft>
                <a:spcPts val="0"/>
              </a:spcAft>
              <a:buNone/>
            </a:pPr>
            <a:r>
              <a:t/>
            </a:r>
            <a:endParaRPr sz="2100">
              <a:solidFill>
                <a:srgbClr val="030303"/>
              </a:solidFill>
            </a:endParaRPr>
          </a:p>
          <a:p>
            <a:pPr indent="-361950" lvl="0" marL="457200" rtl="0" algn="l">
              <a:lnSpc>
                <a:spcPct val="115000"/>
              </a:lnSpc>
              <a:spcBef>
                <a:spcPts val="1200"/>
              </a:spcBef>
              <a:spcAft>
                <a:spcPts val="0"/>
              </a:spcAft>
              <a:buSzPts val="2100"/>
              <a:buChar char="●"/>
            </a:pPr>
            <a:r>
              <a:rPr lang="en" sz="2100">
                <a:solidFill>
                  <a:srgbClr val="030303"/>
                </a:solidFill>
              </a:rPr>
              <a:t>Sử dụng mã hóa được tạo từ âm thanh để cho phép dự đoán mã thông báo tiếp theo trên thành phần văn bản.</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pic>
        <p:nvPicPr>
          <p:cNvPr id="1457" name="Google Shape;1457;p67"/>
          <p:cNvPicPr preferRelativeResize="0"/>
          <p:nvPr/>
        </p:nvPicPr>
        <p:blipFill>
          <a:blip r:embed="rId3">
            <a:alphaModFix/>
          </a:blip>
          <a:stretch>
            <a:fillRect/>
          </a:stretch>
        </p:blipFill>
        <p:spPr>
          <a:xfrm>
            <a:off x="553725" y="753725"/>
            <a:ext cx="7981599" cy="4399300"/>
          </a:xfrm>
          <a:prstGeom prst="rect">
            <a:avLst/>
          </a:prstGeom>
          <a:noFill/>
          <a:ln>
            <a:noFill/>
          </a:ln>
        </p:spPr>
      </p:pic>
      <p:sp>
        <p:nvSpPr>
          <p:cNvPr id="1458" name="Google Shape;1458;p67"/>
          <p:cNvSpPr txBox="1"/>
          <p:nvPr/>
        </p:nvSpPr>
        <p:spPr>
          <a:xfrm>
            <a:off x="2956350" y="184325"/>
            <a:ext cx="32313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latin typeface="Manjari"/>
                <a:ea typeface="Manjari"/>
                <a:cs typeface="Manjari"/>
                <a:sym typeface="Manjari"/>
              </a:rPr>
              <a:t>Mô hình Whisper</a:t>
            </a:r>
            <a:endParaRPr sz="2500">
              <a:latin typeface="Manjari"/>
              <a:ea typeface="Manjari"/>
              <a:cs typeface="Manjari"/>
              <a:sym typeface="Manja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2" name="Shape 1462"/>
        <p:cNvGrpSpPr/>
        <p:nvPr/>
      </p:nvGrpSpPr>
      <p:grpSpPr>
        <a:xfrm>
          <a:off x="0" y="0"/>
          <a:ext cx="0" cy="0"/>
          <a:chOff x="0" y="0"/>
          <a:chExt cx="0" cy="0"/>
        </a:xfrm>
      </p:grpSpPr>
      <p:pic>
        <p:nvPicPr>
          <p:cNvPr id="1463" name="Google Shape;1463;p68"/>
          <p:cNvPicPr preferRelativeResize="0"/>
          <p:nvPr/>
        </p:nvPicPr>
        <p:blipFill>
          <a:blip r:embed="rId3">
            <a:alphaModFix/>
          </a:blip>
          <a:stretch>
            <a:fillRect/>
          </a:stretch>
        </p:blipFill>
        <p:spPr>
          <a:xfrm>
            <a:off x="403950" y="708200"/>
            <a:ext cx="8467951" cy="1683025"/>
          </a:xfrm>
          <a:prstGeom prst="rect">
            <a:avLst/>
          </a:prstGeom>
          <a:noFill/>
          <a:ln>
            <a:noFill/>
          </a:ln>
        </p:spPr>
      </p:pic>
      <p:sp>
        <p:nvSpPr>
          <p:cNvPr id="1464" name="Google Shape;1464;p68"/>
          <p:cNvSpPr txBox="1"/>
          <p:nvPr/>
        </p:nvSpPr>
        <p:spPr>
          <a:xfrm>
            <a:off x="1265400" y="2737200"/>
            <a:ext cx="66132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Bộ giải mã tự xử lý nhiều tác vụ, chẳng hạn như nhận dạng ngôn ngữ, phiên âm giọng nói đa ngôn ngữ và dịch giọng nói sang tiếng Anh. Bằng cách sử dụng một bộ mã thông báo đặc biệt tùy chỉnh, bộ giải mã có thể quyết định nhiệm vụ cụ thể mà nó sẽ thực hiện. </a:t>
            </a:r>
            <a:endParaRPr sz="2000"/>
          </a:p>
          <a:p>
            <a:pPr indent="0" lvl="0" marL="0" rtl="0" algn="l">
              <a:spcBef>
                <a:spcPts val="0"/>
              </a:spcBef>
              <a:spcAft>
                <a:spcPts val="0"/>
              </a:spcAft>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8" name="Shape 1468"/>
        <p:cNvGrpSpPr/>
        <p:nvPr/>
      </p:nvGrpSpPr>
      <p:grpSpPr>
        <a:xfrm>
          <a:off x="0" y="0"/>
          <a:ext cx="0" cy="0"/>
          <a:chOff x="0" y="0"/>
          <a:chExt cx="0" cy="0"/>
        </a:xfrm>
      </p:grpSpPr>
      <p:sp>
        <p:nvSpPr>
          <p:cNvPr id="1469" name="Google Shape;1469;p69"/>
          <p:cNvSpPr txBox="1"/>
          <p:nvPr>
            <p:ph idx="4294967295" type="title"/>
          </p:nvPr>
        </p:nvSpPr>
        <p:spPr>
          <a:xfrm>
            <a:off x="3763050" y="294950"/>
            <a:ext cx="1617900" cy="5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Whisper</a:t>
            </a:r>
            <a:endParaRPr/>
          </a:p>
        </p:txBody>
      </p:sp>
      <p:sp>
        <p:nvSpPr>
          <p:cNvPr id="1470" name="Google Shape;1470;p69"/>
          <p:cNvSpPr txBox="1"/>
          <p:nvPr>
            <p:ph idx="4294967295" type="body"/>
          </p:nvPr>
        </p:nvSpPr>
        <p:spPr>
          <a:xfrm>
            <a:off x="313725" y="1260425"/>
            <a:ext cx="4079100" cy="952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2500">
                <a:solidFill>
                  <a:schemeClr val="accent2"/>
                </a:solidFill>
                <a:latin typeface="Calibri"/>
                <a:ea typeface="Calibri"/>
                <a:cs typeface="Calibri"/>
                <a:sym typeface="Calibri"/>
              </a:rPr>
              <a:t>Sử dụng mã nguồn mở </a:t>
            </a:r>
            <a:endParaRPr sz="2500">
              <a:solidFill>
                <a:schemeClr val="accent2"/>
              </a:solidFill>
              <a:latin typeface="Calibri"/>
              <a:ea typeface="Calibri"/>
              <a:cs typeface="Calibri"/>
              <a:sym typeface="Calibri"/>
            </a:endParaRPr>
          </a:p>
          <a:p>
            <a:pPr indent="0" lvl="0" marL="457200" rtl="0" algn="l">
              <a:spcBef>
                <a:spcPts val="1200"/>
              </a:spcBef>
              <a:spcAft>
                <a:spcPts val="1200"/>
              </a:spcAft>
              <a:buNone/>
            </a:pPr>
            <a:r>
              <a:t/>
            </a:r>
            <a:endParaRPr sz="2500">
              <a:solidFill>
                <a:schemeClr val="accent2"/>
              </a:solidFill>
              <a:latin typeface="Calibri"/>
              <a:ea typeface="Calibri"/>
              <a:cs typeface="Calibri"/>
              <a:sym typeface="Calibri"/>
            </a:endParaRPr>
          </a:p>
        </p:txBody>
      </p:sp>
      <p:sp>
        <p:nvSpPr>
          <p:cNvPr id="1471" name="Google Shape;1471;p69"/>
          <p:cNvSpPr txBox="1"/>
          <p:nvPr/>
        </p:nvSpPr>
        <p:spPr>
          <a:xfrm>
            <a:off x="4862450" y="1260425"/>
            <a:ext cx="3976800" cy="569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1600"/>
              </a:spcAft>
              <a:buNone/>
            </a:pPr>
            <a:r>
              <a:rPr lang="en" sz="2500">
                <a:solidFill>
                  <a:schemeClr val="accent2"/>
                </a:solidFill>
                <a:latin typeface="Calibri"/>
                <a:ea typeface="Calibri"/>
                <a:cs typeface="Calibri"/>
                <a:sym typeface="Calibri"/>
              </a:rPr>
              <a:t>Sử dụng Whisper API</a:t>
            </a:r>
            <a:endParaRPr>
              <a:latin typeface="Manjari"/>
              <a:ea typeface="Manjari"/>
              <a:cs typeface="Manjari"/>
              <a:sym typeface="Manjari"/>
            </a:endParaRPr>
          </a:p>
        </p:txBody>
      </p:sp>
      <p:pic>
        <p:nvPicPr>
          <p:cNvPr id="1472" name="Google Shape;1472;p69"/>
          <p:cNvPicPr preferRelativeResize="0"/>
          <p:nvPr/>
        </p:nvPicPr>
        <p:blipFill>
          <a:blip r:embed="rId3">
            <a:alphaModFix/>
          </a:blip>
          <a:stretch>
            <a:fillRect/>
          </a:stretch>
        </p:blipFill>
        <p:spPr>
          <a:xfrm>
            <a:off x="5070250" y="2143200"/>
            <a:ext cx="3876926" cy="2625475"/>
          </a:xfrm>
          <a:prstGeom prst="rect">
            <a:avLst/>
          </a:prstGeom>
          <a:noFill/>
          <a:ln>
            <a:noFill/>
          </a:ln>
        </p:spPr>
      </p:pic>
      <p:pic>
        <p:nvPicPr>
          <p:cNvPr id="1473" name="Google Shape;1473;p69"/>
          <p:cNvPicPr preferRelativeResize="0"/>
          <p:nvPr/>
        </p:nvPicPr>
        <p:blipFill>
          <a:blip r:embed="rId4">
            <a:alphaModFix/>
          </a:blip>
          <a:stretch>
            <a:fillRect/>
          </a:stretch>
        </p:blipFill>
        <p:spPr>
          <a:xfrm>
            <a:off x="152400" y="1829825"/>
            <a:ext cx="4604775" cy="2918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7" name="Shape 1477"/>
        <p:cNvGrpSpPr/>
        <p:nvPr/>
      </p:nvGrpSpPr>
      <p:grpSpPr>
        <a:xfrm>
          <a:off x="0" y="0"/>
          <a:ext cx="0" cy="0"/>
          <a:chOff x="0" y="0"/>
          <a:chExt cx="0" cy="0"/>
        </a:xfrm>
      </p:grpSpPr>
      <p:pic>
        <p:nvPicPr>
          <p:cNvPr id="1478" name="Google Shape;1478;p70"/>
          <p:cNvPicPr preferRelativeResize="0"/>
          <p:nvPr/>
        </p:nvPicPr>
        <p:blipFill>
          <a:blip r:embed="rId3">
            <a:alphaModFix/>
          </a:blip>
          <a:stretch>
            <a:fillRect/>
          </a:stretch>
        </p:blipFill>
        <p:spPr>
          <a:xfrm>
            <a:off x="3074875" y="964850"/>
            <a:ext cx="5594250" cy="1586275"/>
          </a:xfrm>
          <a:prstGeom prst="rect">
            <a:avLst/>
          </a:prstGeom>
          <a:noFill/>
          <a:ln>
            <a:noFill/>
          </a:ln>
        </p:spPr>
      </p:pic>
      <p:sp>
        <p:nvSpPr>
          <p:cNvPr id="1479" name="Google Shape;1479;p70"/>
          <p:cNvSpPr txBox="1"/>
          <p:nvPr/>
        </p:nvSpPr>
        <p:spPr>
          <a:xfrm>
            <a:off x="363550" y="1388825"/>
            <a:ext cx="2302500" cy="7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Manjari"/>
                <a:ea typeface="Manjari"/>
                <a:cs typeface="Manjari"/>
                <a:sym typeface="Manjari"/>
              </a:rPr>
              <a:t>Transcribe</a:t>
            </a:r>
            <a:endParaRPr sz="2800">
              <a:latin typeface="Manjari"/>
              <a:ea typeface="Manjari"/>
              <a:cs typeface="Manjari"/>
              <a:sym typeface="Manjari"/>
            </a:endParaRPr>
          </a:p>
        </p:txBody>
      </p:sp>
      <p:pic>
        <p:nvPicPr>
          <p:cNvPr id="1480" name="Google Shape;1480;p70"/>
          <p:cNvPicPr preferRelativeResize="0"/>
          <p:nvPr/>
        </p:nvPicPr>
        <p:blipFill>
          <a:blip r:embed="rId4">
            <a:alphaModFix/>
          </a:blip>
          <a:stretch>
            <a:fillRect/>
          </a:stretch>
        </p:blipFill>
        <p:spPr>
          <a:xfrm>
            <a:off x="3074875" y="2758600"/>
            <a:ext cx="5812850" cy="1638300"/>
          </a:xfrm>
          <a:prstGeom prst="rect">
            <a:avLst/>
          </a:prstGeom>
          <a:noFill/>
          <a:ln>
            <a:noFill/>
          </a:ln>
        </p:spPr>
      </p:pic>
      <p:sp>
        <p:nvSpPr>
          <p:cNvPr id="1481" name="Google Shape;1481;p70"/>
          <p:cNvSpPr txBox="1"/>
          <p:nvPr/>
        </p:nvSpPr>
        <p:spPr>
          <a:xfrm>
            <a:off x="429650" y="3333325"/>
            <a:ext cx="186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latin typeface="Manjari"/>
                <a:ea typeface="Manjari"/>
                <a:cs typeface="Manjari"/>
                <a:sym typeface="Manjari"/>
              </a:rPr>
              <a:t>Translate</a:t>
            </a:r>
            <a:endParaRPr sz="2800">
              <a:latin typeface="Manjari"/>
              <a:ea typeface="Manjari"/>
              <a:cs typeface="Manjari"/>
              <a:sym typeface="Manja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53"/>
          <p:cNvSpPr txBox="1"/>
          <p:nvPr>
            <p:ph idx="1" type="subTitle"/>
          </p:nvPr>
        </p:nvSpPr>
        <p:spPr>
          <a:xfrm>
            <a:off x="5166976" y="3392275"/>
            <a:ext cx="2140800" cy="10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So sánh Whisper </a:t>
            </a:r>
            <a:br>
              <a:rPr lang="en">
                <a:latin typeface="Arial"/>
                <a:ea typeface="Arial"/>
                <a:cs typeface="Arial"/>
                <a:sym typeface="Arial"/>
              </a:rPr>
            </a:br>
            <a:r>
              <a:rPr lang="en">
                <a:latin typeface="Arial"/>
                <a:ea typeface="Arial"/>
                <a:cs typeface="Arial"/>
                <a:sym typeface="Arial"/>
              </a:rPr>
              <a:t>với công cụ speech-to-text khác</a:t>
            </a:r>
            <a:endParaRPr>
              <a:latin typeface="Arial"/>
              <a:ea typeface="Arial"/>
              <a:cs typeface="Arial"/>
              <a:sym typeface="Arial"/>
            </a:endParaRPr>
          </a:p>
        </p:txBody>
      </p:sp>
      <p:sp>
        <p:nvSpPr>
          <p:cNvPr id="1323" name="Google Shape;1323;p53"/>
          <p:cNvSpPr txBox="1"/>
          <p:nvPr>
            <p:ph idx="2" type="subTitle"/>
          </p:nvPr>
        </p:nvSpPr>
        <p:spPr>
          <a:xfrm>
            <a:off x="2652363" y="3392275"/>
            <a:ext cx="1923600" cy="10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Giới thiệu khái quát về speech to text</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1324" name="Google Shape;1324;p5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Mục lục</a:t>
            </a:r>
            <a:endParaRPr>
              <a:latin typeface="Arial"/>
              <a:ea typeface="Arial"/>
              <a:cs typeface="Arial"/>
              <a:sym typeface="Arial"/>
            </a:endParaRPr>
          </a:p>
        </p:txBody>
      </p:sp>
      <p:sp>
        <p:nvSpPr>
          <p:cNvPr id="1325" name="Google Shape;1325;p53">
            <a:hlinkClick action="ppaction://hlinksldjump" r:id="rId3"/>
          </p:cNvPr>
          <p:cNvSpPr txBox="1"/>
          <p:nvPr>
            <p:ph idx="3" type="subTitle"/>
          </p:nvPr>
        </p:nvSpPr>
        <p:spPr>
          <a:xfrm>
            <a:off x="2652362" y="1446575"/>
            <a:ext cx="19236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latin typeface="Arial"/>
                <a:ea typeface="Arial"/>
                <a:cs typeface="Arial"/>
                <a:sym typeface="Arial"/>
              </a:rPr>
              <a:t>Ứng dụng</a:t>
            </a:r>
            <a:endParaRPr>
              <a:latin typeface="Arial"/>
              <a:ea typeface="Arial"/>
              <a:cs typeface="Arial"/>
              <a:sym typeface="Arial"/>
            </a:endParaRPr>
          </a:p>
        </p:txBody>
      </p:sp>
      <p:sp>
        <p:nvSpPr>
          <p:cNvPr id="1326" name="Google Shape;1326;p53">
            <a:hlinkClick/>
          </p:cNvPr>
          <p:cNvSpPr txBox="1"/>
          <p:nvPr>
            <p:ph idx="4" type="subTitle"/>
          </p:nvPr>
        </p:nvSpPr>
        <p:spPr>
          <a:xfrm>
            <a:off x="5166963" y="1446575"/>
            <a:ext cx="19236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latin typeface="Arial"/>
                <a:ea typeface="Arial"/>
                <a:cs typeface="Arial"/>
                <a:sym typeface="Arial"/>
              </a:rPr>
              <a:t>Whisper</a:t>
            </a:r>
            <a:endParaRPr>
              <a:latin typeface="Arial"/>
              <a:ea typeface="Arial"/>
              <a:cs typeface="Arial"/>
              <a:sym typeface="Arial"/>
            </a:endParaRPr>
          </a:p>
        </p:txBody>
      </p:sp>
      <p:sp>
        <p:nvSpPr>
          <p:cNvPr id="1327" name="Google Shape;1327;p53">
            <a:hlinkClick action="ppaction://hlinksldjump" r:id="rId4"/>
          </p:cNvPr>
          <p:cNvSpPr txBox="1"/>
          <p:nvPr>
            <p:ph idx="5" type="subTitle"/>
          </p:nvPr>
        </p:nvSpPr>
        <p:spPr>
          <a:xfrm>
            <a:off x="2652362" y="3004387"/>
            <a:ext cx="19236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latin typeface="Arial"/>
                <a:ea typeface="Arial"/>
                <a:cs typeface="Arial"/>
                <a:sym typeface="Arial"/>
              </a:rPr>
              <a:t>Tổng quan</a:t>
            </a:r>
            <a:endParaRPr>
              <a:latin typeface="Arial"/>
              <a:ea typeface="Arial"/>
              <a:cs typeface="Arial"/>
              <a:sym typeface="Arial"/>
            </a:endParaRPr>
          </a:p>
        </p:txBody>
      </p:sp>
      <p:sp>
        <p:nvSpPr>
          <p:cNvPr id="1328" name="Google Shape;1328;p53">
            <a:hlinkClick/>
          </p:cNvPr>
          <p:cNvSpPr txBox="1"/>
          <p:nvPr>
            <p:ph idx="6" type="subTitle"/>
          </p:nvPr>
        </p:nvSpPr>
        <p:spPr>
          <a:xfrm>
            <a:off x="5166963" y="3004387"/>
            <a:ext cx="1923600" cy="454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latin typeface="Arial"/>
                <a:ea typeface="Arial"/>
                <a:cs typeface="Arial"/>
                <a:sym typeface="Arial"/>
              </a:rPr>
              <a:t>So sánh</a:t>
            </a:r>
            <a:endParaRPr>
              <a:latin typeface="Arial"/>
              <a:ea typeface="Arial"/>
              <a:cs typeface="Arial"/>
              <a:sym typeface="Arial"/>
            </a:endParaRPr>
          </a:p>
        </p:txBody>
      </p:sp>
      <p:sp>
        <p:nvSpPr>
          <p:cNvPr id="1329" name="Google Shape;1329;p53"/>
          <p:cNvSpPr txBox="1"/>
          <p:nvPr>
            <p:ph idx="7" type="subTitle"/>
          </p:nvPr>
        </p:nvSpPr>
        <p:spPr>
          <a:xfrm>
            <a:off x="2652362" y="1837300"/>
            <a:ext cx="2033100" cy="10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Trình bày về </a:t>
            </a:r>
            <a:br>
              <a:rPr lang="en">
                <a:latin typeface="Arial"/>
                <a:ea typeface="Arial"/>
                <a:cs typeface="Arial"/>
                <a:sym typeface="Arial"/>
              </a:rPr>
            </a:br>
            <a:r>
              <a:rPr lang="en">
                <a:latin typeface="Arial"/>
                <a:ea typeface="Arial"/>
                <a:cs typeface="Arial"/>
                <a:sym typeface="Arial"/>
              </a:rPr>
              <a:t>ứng dụng</a:t>
            </a:r>
            <a:endParaRPr>
              <a:latin typeface="Arial"/>
              <a:ea typeface="Arial"/>
              <a:cs typeface="Arial"/>
              <a:sym typeface="Arial"/>
            </a:endParaRPr>
          </a:p>
        </p:txBody>
      </p:sp>
      <p:sp>
        <p:nvSpPr>
          <p:cNvPr id="1330" name="Google Shape;1330;p53"/>
          <p:cNvSpPr txBox="1"/>
          <p:nvPr>
            <p:ph idx="8" type="subTitle"/>
          </p:nvPr>
        </p:nvSpPr>
        <p:spPr>
          <a:xfrm>
            <a:off x="5166976" y="1837300"/>
            <a:ext cx="2140800" cy="10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Nêu chi tiết về Whisper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1331" name="Google Shape;1331;p53">
            <a:hlinkClick action="ppaction://hlinksldjump" r:id="rId5"/>
          </p:cNvPr>
          <p:cNvSpPr txBox="1"/>
          <p:nvPr>
            <p:ph idx="9" type="title"/>
          </p:nvPr>
        </p:nvSpPr>
        <p:spPr>
          <a:xfrm>
            <a:off x="2053438" y="1446575"/>
            <a:ext cx="596400" cy="411300"/>
          </a:xfrm>
          <a:prstGeom prst="rect">
            <a:avLst/>
          </a:prstGeom>
        </p:spPr>
        <p:txBody>
          <a:bodyPr anchorCtr="0" anchor="ctr" bIns="91425" lIns="91425" spcFirstLastPara="1" rIns="91425" wrap="square" tIns="118850">
            <a:noAutofit/>
          </a:bodyPr>
          <a:lstStyle/>
          <a:p>
            <a:pPr indent="0" lvl="0" marL="0" rtl="0" algn="ctr">
              <a:spcBef>
                <a:spcPts val="0"/>
              </a:spcBef>
              <a:spcAft>
                <a:spcPts val="0"/>
              </a:spcAft>
              <a:buNone/>
            </a:pPr>
            <a:r>
              <a:rPr lang="en">
                <a:latin typeface="Arial"/>
                <a:ea typeface="Arial"/>
                <a:cs typeface="Arial"/>
                <a:sym typeface="Arial"/>
              </a:rPr>
              <a:t>01</a:t>
            </a:r>
            <a:endParaRPr>
              <a:latin typeface="Arial"/>
              <a:ea typeface="Arial"/>
              <a:cs typeface="Arial"/>
              <a:sym typeface="Arial"/>
            </a:endParaRPr>
          </a:p>
        </p:txBody>
      </p:sp>
      <p:sp>
        <p:nvSpPr>
          <p:cNvPr id="1332" name="Google Shape;1332;p53">
            <a:hlinkClick/>
          </p:cNvPr>
          <p:cNvSpPr txBox="1"/>
          <p:nvPr>
            <p:ph idx="13" type="title"/>
          </p:nvPr>
        </p:nvSpPr>
        <p:spPr>
          <a:xfrm>
            <a:off x="4575962" y="1446575"/>
            <a:ext cx="596400" cy="411300"/>
          </a:xfrm>
          <a:prstGeom prst="rect">
            <a:avLst/>
          </a:prstGeom>
        </p:spPr>
        <p:txBody>
          <a:bodyPr anchorCtr="0" anchor="ctr" bIns="91425" lIns="91425" spcFirstLastPara="1" rIns="91425" wrap="square" tIns="118850">
            <a:noAutofit/>
          </a:bodyPr>
          <a:lstStyle/>
          <a:p>
            <a:pPr indent="0" lvl="0" marL="0" rtl="0" algn="ctr">
              <a:spcBef>
                <a:spcPts val="0"/>
              </a:spcBef>
              <a:spcAft>
                <a:spcPts val="0"/>
              </a:spcAft>
              <a:buNone/>
            </a:pPr>
            <a:r>
              <a:rPr lang="en">
                <a:latin typeface="Arial"/>
                <a:ea typeface="Arial"/>
                <a:cs typeface="Arial"/>
                <a:sym typeface="Arial"/>
              </a:rPr>
              <a:t>03</a:t>
            </a:r>
            <a:endParaRPr>
              <a:latin typeface="Arial"/>
              <a:ea typeface="Arial"/>
              <a:cs typeface="Arial"/>
              <a:sym typeface="Arial"/>
            </a:endParaRPr>
          </a:p>
        </p:txBody>
      </p:sp>
      <p:sp>
        <p:nvSpPr>
          <p:cNvPr id="1333" name="Google Shape;1333;p53">
            <a:hlinkClick action="ppaction://hlinksldjump" r:id="rId6"/>
          </p:cNvPr>
          <p:cNvSpPr txBox="1"/>
          <p:nvPr>
            <p:ph idx="14" type="title"/>
          </p:nvPr>
        </p:nvSpPr>
        <p:spPr>
          <a:xfrm>
            <a:off x="2053437" y="3004376"/>
            <a:ext cx="596400" cy="411300"/>
          </a:xfrm>
          <a:prstGeom prst="rect">
            <a:avLst/>
          </a:prstGeom>
        </p:spPr>
        <p:txBody>
          <a:bodyPr anchorCtr="0" anchor="ctr" bIns="91425" lIns="91425" spcFirstLastPara="1" rIns="91425" wrap="square" tIns="118850">
            <a:noAutofit/>
          </a:bodyPr>
          <a:lstStyle/>
          <a:p>
            <a:pPr indent="0" lvl="0" marL="0" rtl="0" algn="ctr">
              <a:spcBef>
                <a:spcPts val="0"/>
              </a:spcBef>
              <a:spcAft>
                <a:spcPts val="0"/>
              </a:spcAft>
              <a:buNone/>
            </a:pPr>
            <a:r>
              <a:rPr lang="en">
                <a:latin typeface="Arial"/>
                <a:ea typeface="Arial"/>
                <a:cs typeface="Arial"/>
                <a:sym typeface="Arial"/>
              </a:rPr>
              <a:t>02</a:t>
            </a:r>
            <a:endParaRPr>
              <a:latin typeface="Arial"/>
              <a:ea typeface="Arial"/>
              <a:cs typeface="Arial"/>
              <a:sym typeface="Arial"/>
            </a:endParaRPr>
          </a:p>
        </p:txBody>
      </p:sp>
      <p:sp>
        <p:nvSpPr>
          <p:cNvPr id="1334" name="Google Shape;1334;p53">
            <a:hlinkClick/>
          </p:cNvPr>
          <p:cNvSpPr txBox="1"/>
          <p:nvPr>
            <p:ph idx="15" type="title"/>
          </p:nvPr>
        </p:nvSpPr>
        <p:spPr>
          <a:xfrm>
            <a:off x="4575963" y="3004376"/>
            <a:ext cx="596400" cy="411300"/>
          </a:xfrm>
          <a:prstGeom prst="rect">
            <a:avLst/>
          </a:prstGeom>
        </p:spPr>
        <p:txBody>
          <a:bodyPr anchorCtr="0" anchor="ctr" bIns="91425" lIns="91425" spcFirstLastPara="1" rIns="91425" wrap="square" tIns="118850">
            <a:noAutofit/>
          </a:bodyPr>
          <a:lstStyle/>
          <a:p>
            <a:pPr indent="0" lvl="0" marL="0" rtl="0" algn="ctr">
              <a:spcBef>
                <a:spcPts val="0"/>
              </a:spcBef>
              <a:spcAft>
                <a:spcPts val="0"/>
              </a:spcAft>
              <a:buNone/>
            </a:pPr>
            <a:r>
              <a:rPr lang="en">
                <a:latin typeface="Arial"/>
                <a:ea typeface="Arial"/>
                <a:cs typeface="Arial"/>
                <a:sym typeface="Arial"/>
              </a:rPr>
              <a:t>04</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5" name="Shape 1485"/>
        <p:cNvGrpSpPr/>
        <p:nvPr/>
      </p:nvGrpSpPr>
      <p:grpSpPr>
        <a:xfrm>
          <a:off x="0" y="0"/>
          <a:ext cx="0" cy="0"/>
          <a:chOff x="0" y="0"/>
          <a:chExt cx="0" cy="0"/>
        </a:xfrm>
      </p:grpSpPr>
      <p:sp>
        <p:nvSpPr>
          <p:cNvPr id="1486" name="Google Shape;1486;p71"/>
          <p:cNvSpPr/>
          <p:nvPr/>
        </p:nvSpPr>
        <p:spPr>
          <a:xfrm>
            <a:off x="241850" y="3703725"/>
            <a:ext cx="672000" cy="615600"/>
          </a:xfrm>
          <a:prstGeom prst="ellipse">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71"/>
          <p:cNvSpPr/>
          <p:nvPr/>
        </p:nvSpPr>
        <p:spPr>
          <a:xfrm>
            <a:off x="322700" y="2263950"/>
            <a:ext cx="617100" cy="615600"/>
          </a:xfrm>
          <a:prstGeom prst="ellipse">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71"/>
          <p:cNvSpPr txBox="1"/>
          <p:nvPr/>
        </p:nvSpPr>
        <p:spPr>
          <a:xfrm>
            <a:off x="1255900" y="715775"/>
            <a:ext cx="2129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latin typeface="Manjari"/>
                <a:ea typeface="Manjari"/>
                <a:cs typeface="Manjari"/>
                <a:sym typeface="Manjari"/>
              </a:rPr>
              <a:t>Temperature</a:t>
            </a:r>
            <a:endParaRPr sz="2600">
              <a:latin typeface="Manjari"/>
              <a:ea typeface="Manjari"/>
              <a:cs typeface="Manjari"/>
              <a:sym typeface="Manjari"/>
            </a:endParaRPr>
          </a:p>
        </p:txBody>
      </p:sp>
      <p:sp>
        <p:nvSpPr>
          <p:cNvPr id="1489" name="Google Shape;1489;p71"/>
          <p:cNvSpPr txBox="1"/>
          <p:nvPr/>
        </p:nvSpPr>
        <p:spPr>
          <a:xfrm>
            <a:off x="1079650" y="1986900"/>
            <a:ext cx="7315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anjari"/>
                <a:ea typeface="Manjari"/>
                <a:cs typeface="Manjari"/>
                <a:sym typeface="Manjari"/>
              </a:rPr>
              <a:t>The attack was carried out by the Sia Tiu and Ia Kato police in Dak Lak. The plane crash was reported to have killed two people. The Vietnamese owner was shot to death in Taiwan. All information will be updated in the hot news article on November 11.</a:t>
            </a:r>
            <a:endParaRPr sz="1600">
              <a:latin typeface="Manjari"/>
              <a:ea typeface="Manjari"/>
              <a:cs typeface="Manjari"/>
              <a:sym typeface="Manjari"/>
            </a:endParaRPr>
          </a:p>
        </p:txBody>
      </p:sp>
      <p:sp>
        <p:nvSpPr>
          <p:cNvPr id="1490" name="Google Shape;1490;p71"/>
          <p:cNvSpPr txBox="1"/>
          <p:nvPr/>
        </p:nvSpPr>
        <p:spPr>
          <a:xfrm>
            <a:off x="1079650" y="3303525"/>
            <a:ext cx="68889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Manjari"/>
                <a:ea typeface="Manjari"/>
                <a:cs typeface="Manjari"/>
                <a:sym typeface="Manjari"/>
              </a:rPr>
              <a:t>The attack was carried out on the safety of Ia Tiu, Taekwondo and Ia Kato in Daklak province, when the vehicle on board crashed into the truck, causing the number of casualties, including two deaths. The owner and Vietnamese were shot dead in Taiwan. More information will be updated in the 30 second hot news article on the 11th.</a:t>
            </a:r>
            <a:endParaRPr sz="1600">
              <a:latin typeface="Manjari"/>
              <a:ea typeface="Manjari"/>
              <a:cs typeface="Manjari"/>
              <a:sym typeface="Manjari"/>
            </a:endParaRPr>
          </a:p>
        </p:txBody>
      </p:sp>
      <p:sp>
        <p:nvSpPr>
          <p:cNvPr id="1491" name="Google Shape;1491;p71"/>
          <p:cNvSpPr txBox="1"/>
          <p:nvPr/>
        </p:nvSpPr>
        <p:spPr>
          <a:xfrm>
            <a:off x="322700" y="2307300"/>
            <a:ext cx="617100" cy="52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Manjari"/>
                <a:ea typeface="Manjari"/>
                <a:cs typeface="Manjari"/>
                <a:sym typeface="Manjari"/>
              </a:rPr>
              <a:t>= 0</a:t>
            </a:r>
            <a:endParaRPr sz="1700">
              <a:latin typeface="Manjari"/>
              <a:ea typeface="Manjari"/>
              <a:cs typeface="Manjari"/>
              <a:sym typeface="Manjari"/>
            </a:endParaRPr>
          </a:p>
        </p:txBody>
      </p:sp>
      <p:sp>
        <p:nvSpPr>
          <p:cNvPr id="1492" name="Google Shape;1492;p71"/>
          <p:cNvSpPr txBox="1"/>
          <p:nvPr/>
        </p:nvSpPr>
        <p:spPr>
          <a:xfrm>
            <a:off x="215900" y="3788325"/>
            <a:ext cx="723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Manjari"/>
                <a:ea typeface="Manjari"/>
                <a:cs typeface="Manjari"/>
                <a:sym typeface="Manjari"/>
              </a:rPr>
              <a:t>= 0.8</a:t>
            </a:r>
            <a:endParaRPr sz="1700">
              <a:latin typeface="Manjari"/>
              <a:ea typeface="Manjari"/>
              <a:cs typeface="Manjari"/>
              <a:sym typeface="Manjari"/>
            </a:endParaRPr>
          </a:p>
        </p:txBody>
      </p:sp>
      <p:pic>
        <p:nvPicPr>
          <p:cNvPr id="1493" name="Google Shape;1493;p71"/>
          <p:cNvPicPr preferRelativeResize="0"/>
          <p:nvPr/>
        </p:nvPicPr>
        <p:blipFill>
          <a:blip r:embed="rId3">
            <a:alphaModFix/>
          </a:blip>
          <a:stretch>
            <a:fillRect/>
          </a:stretch>
        </p:blipFill>
        <p:spPr>
          <a:xfrm>
            <a:off x="3605775" y="423425"/>
            <a:ext cx="5629575" cy="1169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7" name="Shape 1497"/>
        <p:cNvGrpSpPr/>
        <p:nvPr/>
      </p:nvGrpSpPr>
      <p:grpSpPr>
        <a:xfrm>
          <a:off x="0" y="0"/>
          <a:ext cx="0" cy="0"/>
          <a:chOff x="0" y="0"/>
          <a:chExt cx="0" cy="0"/>
        </a:xfrm>
      </p:grpSpPr>
      <p:sp>
        <p:nvSpPr>
          <p:cNvPr id="1498" name="Google Shape;1498;p72"/>
          <p:cNvSpPr txBox="1"/>
          <p:nvPr>
            <p:ph type="title"/>
          </p:nvPr>
        </p:nvSpPr>
        <p:spPr>
          <a:xfrm>
            <a:off x="866075" y="744750"/>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Mã nguồn mở openAI/whisper</a:t>
            </a:r>
            <a:endParaRPr>
              <a:latin typeface="Calibri"/>
              <a:ea typeface="Calibri"/>
              <a:cs typeface="Calibri"/>
              <a:sym typeface="Calibri"/>
            </a:endParaRPr>
          </a:p>
        </p:txBody>
      </p:sp>
      <p:sp>
        <p:nvSpPr>
          <p:cNvPr id="1499" name="Google Shape;1499;p72"/>
          <p:cNvSpPr txBox="1"/>
          <p:nvPr/>
        </p:nvSpPr>
        <p:spPr>
          <a:xfrm>
            <a:off x="866075" y="1695200"/>
            <a:ext cx="20481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anjari"/>
              <a:ea typeface="Manjari"/>
              <a:cs typeface="Manjari"/>
              <a:sym typeface="Manjari"/>
            </a:endParaRPr>
          </a:p>
        </p:txBody>
      </p:sp>
      <p:sp>
        <p:nvSpPr>
          <p:cNvPr id="1500" name="Google Shape;1500;p72"/>
          <p:cNvSpPr txBox="1"/>
          <p:nvPr/>
        </p:nvSpPr>
        <p:spPr>
          <a:xfrm>
            <a:off x="713250" y="122825"/>
            <a:ext cx="540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jari"/>
                <a:ea typeface="Manjari"/>
                <a:cs typeface="Manjari"/>
                <a:sym typeface="Manjari"/>
              </a:rPr>
              <a:t>Link: </a:t>
            </a:r>
            <a:r>
              <a:rPr lang="en" u="sng">
                <a:solidFill>
                  <a:schemeClr val="hlink"/>
                </a:solidFill>
                <a:latin typeface="Manjari"/>
                <a:ea typeface="Manjari"/>
                <a:cs typeface="Manjari"/>
                <a:sym typeface="Manjari"/>
                <a:hlinkClick r:id="rId3"/>
              </a:rPr>
              <a:t>https://github.com/openai/whisper</a:t>
            </a:r>
            <a:endParaRPr>
              <a:latin typeface="Manjari"/>
              <a:ea typeface="Manjari"/>
              <a:cs typeface="Manjari"/>
              <a:sym typeface="Manjari"/>
            </a:endParaRPr>
          </a:p>
        </p:txBody>
      </p:sp>
      <p:sp>
        <p:nvSpPr>
          <p:cNvPr id="1501" name="Google Shape;1501;p72"/>
          <p:cNvSpPr txBox="1"/>
          <p:nvPr/>
        </p:nvSpPr>
        <p:spPr>
          <a:xfrm>
            <a:off x="2774150" y="1616375"/>
            <a:ext cx="54762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t>Lưu ý: </a:t>
            </a:r>
            <a:br>
              <a:rPr lang="en" sz="2200"/>
            </a:br>
            <a:r>
              <a:rPr lang="en" sz="2200"/>
              <a:t>+ Mặc địch : chạy trên GPU </a:t>
            </a:r>
            <a:endParaRPr sz="2200"/>
          </a:p>
          <a:p>
            <a:pPr indent="0" lvl="0" marL="0" rtl="0" algn="l">
              <a:spcBef>
                <a:spcPts val="0"/>
              </a:spcBef>
              <a:spcAft>
                <a:spcPts val="0"/>
              </a:spcAft>
              <a:buNone/>
            </a:pPr>
            <a:r>
              <a:rPr lang="en" sz="2200"/>
              <a:t>+ Nếu device không có GPU cần chuyển sang chế độ CPU để chạy</a:t>
            </a:r>
            <a:endParaRPr sz="2200"/>
          </a:p>
        </p:txBody>
      </p:sp>
      <p:sp>
        <p:nvSpPr>
          <p:cNvPr id="1502" name="Google Shape;1502;p72"/>
          <p:cNvSpPr txBox="1"/>
          <p:nvPr/>
        </p:nvSpPr>
        <p:spPr>
          <a:xfrm>
            <a:off x="3782825" y="3416825"/>
            <a:ext cx="1884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t>License: MIT</a:t>
            </a:r>
            <a:endParaRPr sz="2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6" name="Shape 1506"/>
        <p:cNvGrpSpPr/>
        <p:nvPr/>
      </p:nvGrpSpPr>
      <p:grpSpPr>
        <a:xfrm>
          <a:off x="0" y="0"/>
          <a:ext cx="0" cy="0"/>
          <a:chOff x="0" y="0"/>
          <a:chExt cx="0" cy="0"/>
        </a:xfrm>
      </p:grpSpPr>
      <p:sp>
        <p:nvSpPr>
          <p:cNvPr id="1507" name="Google Shape;1507;p73"/>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Whisper API</a:t>
            </a:r>
            <a:endParaRPr/>
          </a:p>
        </p:txBody>
      </p:sp>
      <p:sp>
        <p:nvSpPr>
          <p:cNvPr id="1508" name="Google Shape;1508;p73"/>
          <p:cNvSpPr txBox="1"/>
          <p:nvPr/>
        </p:nvSpPr>
        <p:spPr>
          <a:xfrm>
            <a:off x="713250" y="1575825"/>
            <a:ext cx="3352500" cy="16992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SzPts val="2600"/>
              <a:buFont typeface="Manjari"/>
              <a:buChar char="●"/>
            </a:pPr>
            <a:r>
              <a:rPr lang="en" sz="2600">
                <a:latin typeface="Manjari"/>
                <a:ea typeface="Manjari"/>
                <a:cs typeface="Manjari"/>
                <a:sym typeface="Manjari"/>
              </a:rPr>
              <a:t>Transcriptions</a:t>
            </a:r>
            <a:endParaRPr sz="2600">
              <a:latin typeface="Manjari"/>
              <a:ea typeface="Manjari"/>
              <a:cs typeface="Manjari"/>
              <a:sym typeface="Manjari"/>
            </a:endParaRPr>
          </a:p>
          <a:p>
            <a:pPr indent="0" lvl="0" marL="0" rtl="0" algn="l">
              <a:spcBef>
                <a:spcPts val="0"/>
              </a:spcBef>
              <a:spcAft>
                <a:spcPts val="0"/>
              </a:spcAft>
              <a:buNone/>
            </a:pPr>
            <a:r>
              <a:t/>
            </a:r>
            <a:endParaRPr sz="2600">
              <a:latin typeface="Manjari"/>
              <a:ea typeface="Manjari"/>
              <a:cs typeface="Manjari"/>
              <a:sym typeface="Manjari"/>
            </a:endParaRPr>
          </a:p>
          <a:p>
            <a:pPr indent="-400050" lvl="0" marL="457200" rtl="0" algn="l">
              <a:spcBef>
                <a:spcPts val="0"/>
              </a:spcBef>
              <a:spcAft>
                <a:spcPts val="0"/>
              </a:spcAft>
              <a:buSzPts val="2700"/>
              <a:buFont typeface="Manjari"/>
              <a:buChar char="●"/>
            </a:pPr>
            <a:r>
              <a:rPr lang="en" sz="2700">
                <a:latin typeface="Manjari"/>
                <a:ea typeface="Manjari"/>
                <a:cs typeface="Manjari"/>
                <a:sym typeface="Manjari"/>
              </a:rPr>
              <a:t>T</a:t>
            </a:r>
            <a:r>
              <a:rPr lang="en" sz="2700">
                <a:latin typeface="Manjari"/>
                <a:ea typeface="Manjari"/>
                <a:cs typeface="Manjari"/>
                <a:sym typeface="Manjari"/>
              </a:rPr>
              <a:t>ranslations </a:t>
            </a:r>
            <a:endParaRPr sz="2700">
              <a:latin typeface="Manjari"/>
              <a:ea typeface="Manjari"/>
              <a:cs typeface="Manjari"/>
              <a:sym typeface="Manjari"/>
            </a:endParaRPr>
          </a:p>
          <a:p>
            <a:pPr indent="0" lvl="0" marL="0" rtl="0" algn="l">
              <a:spcBef>
                <a:spcPts val="0"/>
              </a:spcBef>
              <a:spcAft>
                <a:spcPts val="0"/>
              </a:spcAft>
              <a:buNone/>
            </a:pPr>
            <a:r>
              <a:t/>
            </a:r>
            <a:endParaRPr sz="2600">
              <a:latin typeface="Manjari"/>
              <a:ea typeface="Manjari"/>
              <a:cs typeface="Manjari"/>
              <a:sym typeface="Manjari"/>
            </a:endParaRPr>
          </a:p>
        </p:txBody>
      </p:sp>
      <p:sp>
        <p:nvSpPr>
          <p:cNvPr id="1509" name="Google Shape;1509;p73"/>
          <p:cNvSpPr/>
          <p:nvPr/>
        </p:nvSpPr>
        <p:spPr>
          <a:xfrm>
            <a:off x="4246100" y="2250325"/>
            <a:ext cx="771600" cy="1836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73"/>
          <p:cNvSpPr txBox="1"/>
          <p:nvPr/>
        </p:nvSpPr>
        <p:spPr>
          <a:xfrm>
            <a:off x="5486050" y="1686025"/>
            <a:ext cx="3738300" cy="18003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Manjari"/>
              <a:buChar char="-"/>
            </a:pPr>
            <a:r>
              <a:rPr lang="en" sz="1900">
                <a:latin typeface="Manjari"/>
                <a:ea typeface="Manjari"/>
                <a:cs typeface="Manjari"/>
                <a:sym typeface="Manjari"/>
              </a:rPr>
              <a:t>openai api-key</a:t>
            </a:r>
            <a:endParaRPr sz="1900">
              <a:latin typeface="Manjari"/>
              <a:ea typeface="Manjari"/>
              <a:cs typeface="Manjari"/>
              <a:sym typeface="Manjari"/>
            </a:endParaRPr>
          </a:p>
          <a:p>
            <a:pPr indent="-349250" lvl="0" marL="457200" rtl="0" algn="l">
              <a:spcBef>
                <a:spcPts val="0"/>
              </a:spcBef>
              <a:spcAft>
                <a:spcPts val="0"/>
              </a:spcAft>
              <a:buSzPts val="1900"/>
              <a:buFont typeface="Manjari"/>
              <a:buChar char="-"/>
            </a:pPr>
            <a:r>
              <a:rPr lang="en" sz="1900">
                <a:latin typeface="Manjari"/>
                <a:ea typeface="Manjari"/>
                <a:cs typeface="Manjari"/>
                <a:sym typeface="Manjari"/>
              </a:rPr>
              <a:t>model: whisper-1</a:t>
            </a:r>
            <a:endParaRPr sz="1900">
              <a:latin typeface="Manjari"/>
              <a:ea typeface="Manjari"/>
              <a:cs typeface="Manjari"/>
              <a:sym typeface="Manjari"/>
            </a:endParaRPr>
          </a:p>
          <a:p>
            <a:pPr indent="-349250" lvl="0" marL="457200" rtl="0" algn="l">
              <a:spcBef>
                <a:spcPts val="0"/>
              </a:spcBef>
              <a:spcAft>
                <a:spcPts val="0"/>
              </a:spcAft>
              <a:buSzPts val="1900"/>
              <a:buFont typeface="Manjari"/>
              <a:buChar char="-"/>
            </a:pPr>
            <a:r>
              <a:rPr lang="en" sz="1900">
                <a:latin typeface="Manjari"/>
                <a:ea typeface="Manjari"/>
                <a:cs typeface="Manjari"/>
                <a:sym typeface="Manjari"/>
              </a:rPr>
              <a:t>response_format</a:t>
            </a:r>
            <a:endParaRPr sz="1900">
              <a:latin typeface="Manjari"/>
              <a:ea typeface="Manjari"/>
              <a:cs typeface="Manjari"/>
              <a:sym typeface="Manjari"/>
            </a:endParaRPr>
          </a:p>
          <a:p>
            <a:pPr indent="-349250" lvl="0" marL="457200" rtl="0" algn="l">
              <a:spcBef>
                <a:spcPts val="0"/>
              </a:spcBef>
              <a:spcAft>
                <a:spcPts val="0"/>
              </a:spcAft>
              <a:buSzPts val="1900"/>
              <a:buFont typeface="Manjari"/>
              <a:buChar char="-"/>
            </a:pPr>
            <a:r>
              <a:rPr lang="en" sz="1900">
                <a:latin typeface="Manjari"/>
                <a:ea typeface="Manjari"/>
                <a:cs typeface="Manjari"/>
                <a:sym typeface="Manjari"/>
              </a:rPr>
              <a:t>language </a:t>
            </a:r>
            <a:endParaRPr sz="1900">
              <a:latin typeface="Manjari"/>
              <a:ea typeface="Manjari"/>
              <a:cs typeface="Manjari"/>
              <a:sym typeface="Manjari"/>
            </a:endParaRPr>
          </a:p>
        </p:txBody>
      </p:sp>
      <p:sp>
        <p:nvSpPr>
          <p:cNvPr id="1511" name="Google Shape;1511;p73"/>
          <p:cNvSpPr txBox="1"/>
          <p:nvPr/>
        </p:nvSpPr>
        <p:spPr>
          <a:xfrm>
            <a:off x="1926750" y="3018825"/>
            <a:ext cx="5785500" cy="7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Manjari"/>
                <a:ea typeface="Manjari"/>
                <a:cs typeface="Manjari"/>
                <a:sym typeface="Manjari"/>
              </a:rPr>
              <a:t>Whisper API support cho trên 50 </a:t>
            </a:r>
            <a:br>
              <a:rPr lang="en" sz="1900">
                <a:latin typeface="Manjari"/>
                <a:ea typeface="Manjari"/>
                <a:cs typeface="Manjari"/>
                <a:sym typeface="Manjari"/>
              </a:rPr>
            </a:br>
            <a:r>
              <a:rPr lang="en" sz="1900">
                <a:latin typeface="Manjari"/>
                <a:ea typeface="Manjari"/>
                <a:cs typeface="Manjari"/>
                <a:sym typeface="Manjari"/>
              </a:rPr>
              <a:t>ngôn ngữ cho cả transcriptions và translations. </a:t>
            </a:r>
            <a:endParaRPr sz="1900">
              <a:latin typeface="Manjari"/>
              <a:ea typeface="Manjari"/>
              <a:cs typeface="Manjari"/>
              <a:sym typeface="Manjari"/>
            </a:endParaRPr>
          </a:p>
        </p:txBody>
      </p:sp>
      <p:sp>
        <p:nvSpPr>
          <p:cNvPr id="1512" name="Google Shape;1512;p73"/>
          <p:cNvSpPr txBox="1"/>
          <p:nvPr/>
        </p:nvSpPr>
        <p:spPr>
          <a:xfrm>
            <a:off x="2955750" y="1064525"/>
            <a:ext cx="3999000" cy="6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anjari"/>
                <a:ea typeface="Manjari"/>
                <a:cs typeface="Manjari"/>
                <a:sym typeface="Manjari"/>
              </a:rPr>
              <a:t>Dựa trên mô hình large-v2 của Whisper</a:t>
            </a:r>
            <a:endParaRPr>
              <a:latin typeface="Manjari"/>
              <a:ea typeface="Manjari"/>
              <a:cs typeface="Manjari"/>
              <a:sym typeface="Manjari"/>
            </a:endParaRPr>
          </a:p>
        </p:txBody>
      </p:sp>
      <p:sp>
        <p:nvSpPr>
          <p:cNvPr id="1513" name="Google Shape;1513;p73"/>
          <p:cNvSpPr txBox="1"/>
          <p:nvPr/>
        </p:nvSpPr>
        <p:spPr>
          <a:xfrm>
            <a:off x="1926750" y="3859950"/>
            <a:ext cx="5290500" cy="10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Manjari"/>
                <a:ea typeface="Manjari"/>
                <a:cs typeface="Manjari"/>
                <a:sym typeface="Manjari"/>
              </a:rPr>
              <a:t>Theo mặc định, API Whisper chỉ hỗ trợ các tệp nhỏ hơn 25 MB -&gt; sử dụng gói Python mã nguồn mở PyDub để tách âm thanh</a:t>
            </a:r>
            <a:endParaRPr sz="1900">
              <a:latin typeface="Manjari"/>
              <a:ea typeface="Manjari"/>
              <a:cs typeface="Manjari"/>
              <a:sym typeface="Manja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7" name="Shape 1517"/>
        <p:cNvGrpSpPr/>
        <p:nvPr/>
      </p:nvGrpSpPr>
      <p:grpSpPr>
        <a:xfrm>
          <a:off x="0" y="0"/>
          <a:ext cx="0" cy="0"/>
          <a:chOff x="0" y="0"/>
          <a:chExt cx="0" cy="0"/>
        </a:xfrm>
      </p:grpSpPr>
      <p:pic>
        <p:nvPicPr>
          <p:cNvPr id="1518" name="Google Shape;1518;p74"/>
          <p:cNvPicPr preferRelativeResize="0"/>
          <p:nvPr/>
        </p:nvPicPr>
        <p:blipFill>
          <a:blip r:embed="rId3">
            <a:alphaModFix/>
          </a:blip>
          <a:stretch>
            <a:fillRect/>
          </a:stretch>
        </p:blipFill>
        <p:spPr>
          <a:xfrm>
            <a:off x="1344050" y="1533300"/>
            <a:ext cx="6455900" cy="2833242"/>
          </a:xfrm>
          <a:prstGeom prst="rect">
            <a:avLst/>
          </a:prstGeom>
          <a:noFill/>
          <a:ln>
            <a:noFill/>
          </a:ln>
        </p:spPr>
      </p:pic>
      <p:sp>
        <p:nvSpPr>
          <p:cNvPr id="1519" name="Google Shape;1519;p74"/>
          <p:cNvSpPr txBox="1"/>
          <p:nvPr/>
        </p:nvSpPr>
        <p:spPr>
          <a:xfrm>
            <a:off x="3519900" y="358775"/>
            <a:ext cx="2104200" cy="8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latin typeface="Manjari"/>
                <a:ea typeface="Manjari"/>
                <a:cs typeface="Manjari"/>
                <a:sym typeface="Manjari"/>
              </a:rPr>
              <a:t>Whisper API</a:t>
            </a:r>
            <a:endParaRPr sz="2600">
              <a:latin typeface="Manjari"/>
              <a:ea typeface="Manjari"/>
              <a:cs typeface="Manjari"/>
              <a:sym typeface="Manja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3" name="Shape 1523"/>
        <p:cNvGrpSpPr/>
        <p:nvPr/>
      </p:nvGrpSpPr>
      <p:grpSpPr>
        <a:xfrm>
          <a:off x="0" y="0"/>
          <a:ext cx="0" cy="0"/>
          <a:chOff x="0" y="0"/>
          <a:chExt cx="0" cy="0"/>
        </a:xfrm>
      </p:grpSpPr>
      <p:sp>
        <p:nvSpPr>
          <p:cNvPr id="1524" name="Google Shape;1524;p7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Sử dụng công cụ Whisper</a:t>
            </a:r>
            <a:endParaRPr>
              <a:latin typeface="Arial"/>
              <a:ea typeface="Arial"/>
              <a:cs typeface="Arial"/>
              <a:sym typeface="Arial"/>
            </a:endParaRPr>
          </a:p>
        </p:txBody>
      </p:sp>
      <p:sp>
        <p:nvSpPr>
          <p:cNvPr id="1525" name="Google Shape;1525;p75"/>
          <p:cNvSpPr txBox="1"/>
          <p:nvPr>
            <p:ph idx="4294967295" type="body"/>
          </p:nvPr>
        </p:nvSpPr>
        <p:spPr>
          <a:xfrm>
            <a:off x="1622250" y="1195950"/>
            <a:ext cx="6808500" cy="417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900">
                <a:latin typeface="Arial"/>
                <a:ea typeface="Arial"/>
                <a:cs typeface="Arial"/>
                <a:sym typeface="Arial"/>
              </a:rPr>
              <a:t>Sử dụng Whisper OpenAI online trên Google Colab</a:t>
            </a:r>
            <a:endParaRPr b="1" sz="1900">
              <a:latin typeface="Arial"/>
              <a:ea typeface="Arial"/>
              <a:cs typeface="Arial"/>
              <a:sym typeface="Arial"/>
            </a:endParaRPr>
          </a:p>
        </p:txBody>
      </p:sp>
      <p:sp>
        <p:nvSpPr>
          <p:cNvPr id="1526" name="Google Shape;1526;p75"/>
          <p:cNvSpPr txBox="1"/>
          <p:nvPr/>
        </p:nvSpPr>
        <p:spPr>
          <a:xfrm>
            <a:off x="2342700" y="2219775"/>
            <a:ext cx="4458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t>Bước 1: Tạo Google Colab Notebook</a:t>
            </a:r>
            <a:endParaRPr b="1" sz="1800"/>
          </a:p>
          <a:p>
            <a:pPr indent="0" lvl="0" marL="0" rtl="0" algn="l">
              <a:spcBef>
                <a:spcPts val="0"/>
              </a:spcBef>
              <a:spcAft>
                <a:spcPts val="0"/>
              </a:spcAft>
              <a:buNone/>
            </a:pPr>
            <a:r>
              <a:rPr b="1" lang="en" sz="1800"/>
              <a:t>Bước 2: Bật GPU</a:t>
            </a:r>
            <a:endParaRPr b="1" sz="1800"/>
          </a:p>
          <a:p>
            <a:pPr indent="0" lvl="0" marL="0" rtl="0" algn="l">
              <a:spcBef>
                <a:spcPts val="0"/>
              </a:spcBef>
              <a:spcAft>
                <a:spcPts val="0"/>
              </a:spcAft>
              <a:buNone/>
            </a:pPr>
            <a:r>
              <a:rPr b="1" lang="en" sz="1800"/>
              <a:t>Bước 3: </a:t>
            </a:r>
            <a:r>
              <a:rPr b="1" lang="en" sz="1800"/>
              <a:t>Cài đặt Whisper OpenAI</a:t>
            </a:r>
            <a:endParaRPr b="1" sz="1800"/>
          </a:p>
          <a:p>
            <a:pPr indent="0" lvl="0" marL="0" rtl="0" algn="l">
              <a:spcBef>
                <a:spcPts val="0"/>
              </a:spcBef>
              <a:spcAft>
                <a:spcPts val="0"/>
              </a:spcAft>
              <a:buNone/>
            </a:pPr>
            <a:r>
              <a:rPr b="1" lang="en" sz="1800"/>
              <a:t>Bước 4: Chạy Whisper OpenAI</a:t>
            </a:r>
            <a:endParaRPr b="1" sz="1800"/>
          </a:p>
        </p:txBody>
      </p:sp>
      <p:sp>
        <p:nvSpPr>
          <p:cNvPr id="1527" name="Google Shape;1527;p75"/>
          <p:cNvSpPr txBox="1"/>
          <p:nvPr/>
        </p:nvSpPr>
        <p:spPr>
          <a:xfrm>
            <a:off x="3557200" y="3988275"/>
            <a:ext cx="4932300" cy="46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anjari"/>
                <a:ea typeface="Manjari"/>
                <a:cs typeface="Manjari"/>
                <a:sym typeface="Manjari"/>
              </a:rPr>
              <a:t>Link:https://colab.research.google.com/github/openai/whisper/blob/master/notebooks/LibriSpeech.ipynb</a:t>
            </a:r>
            <a:endParaRPr>
              <a:latin typeface="Manjari"/>
              <a:ea typeface="Manjari"/>
              <a:cs typeface="Manjari"/>
              <a:sym typeface="Manja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1" name="Shape 1531"/>
        <p:cNvGrpSpPr/>
        <p:nvPr/>
      </p:nvGrpSpPr>
      <p:grpSpPr>
        <a:xfrm>
          <a:off x="0" y="0"/>
          <a:ext cx="0" cy="0"/>
          <a:chOff x="0" y="0"/>
          <a:chExt cx="0" cy="0"/>
        </a:xfrm>
      </p:grpSpPr>
      <p:sp>
        <p:nvSpPr>
          <p:cNvPr id="1532" name="Google Shape;1532;p76"/>
          <p:cNvSpPr txBox="1"/>
          <p:nvPr>
            <p:ph type="title"/>
          </p:nvPr>
        </p:nvSpPr>
        <p:spPr>
          <a:xfrm>
            <a:off x="557450" y="465350"/>
            <a:ext cx="37209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DEMO - Transcribe</a:t>
            </a:r>
            <a:endParaRPr>
              <a:latin typeface="Arial"/>
              <a:ea typeface="Arial"/>
              <a:cs typeface="Arial"/>
              <a:sym typeface="Arial"/>
            </a:endParaRPr>
          </a:p>
        </p:txBody>
      </p:sp>
      <p:sp>
        <p:nvSpPr>
          <p:cNvPr id="1533" name="Google Shape;1533;p76"/>
          <p:cNvSpPr txBox="1"/>
          <p:nvPr/>
        </p:nvSpPr>
        <p:spPr>
          <a:xfrm>
            <a:off x="1114050" y="1180875"/>
            <a:ext cx="1552200" cy="5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Manjari"/>
                <a:ea typeface="Manjari"/>
                <a:cs typeface="Manjari"/>
                <a:sym typeface="Manjari"/>
              </a:rPr>
              <a:t>Whisper ‘medium’ model </a:t>
            </a:r>
            <a:endParaRPr b="1" sz="1500">
              <a:latin typeface="Manjari"/>
              <a:ea typeface="Manjari"/>
              <a:cs typeface="Manjari"/>
              <a:sym typeface="Manjari"/>
            </a:endParaRPr>
          </a:p>
        </p:txBody>
      </p:sp>
      <p:sp>
        <p:nvSpPr>
          <p:cNvPr id="1534" name="Google Shape;1534;p76"/>
          <p:cNvSpPr txBox="1"/>
          <p:nvPr/>
        </p:nvSpPr>
        <p:spPr>
          <a:xfrm>
            <a:off x="1114050" y="2975825"/>
            <a:ext cx="1836900" cy="6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Manjari"/>
                <a:ea typeface="Manjari"/>
                <a:cs typeface="Manjari"/>
                <a:sym typeface="Manjari"/>
              </a:rPr>
              <a:t>Whisper API</a:t>
            </a:r>
            <a:endParaRPr b="1" sz="1500">
              <a:latin typeface="Manjari"/>
              <a:ea typeface="Manjari"/>
              <a:cs typeface="Manjari"/>
              <a:sym typeface="Manjari"/>
            </a:endParaRPr>
          </a:p>
        </p:txBody>
      </p:sp>
      <p:sp>
        <p:nvSpPr>
          <p:cNvPr id="1535" name="Google Shape;1535;p76"/>
          <p:cNvSpPr txBox="1"/>
          <p:nvPr/>
        </p:nvSpPr>
        <p:spPr>
          <a:xfrm>
            <a:off x="4631800" y="536000"/>
            <a:ext cx="427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jari"/>
                <a:ea typeface="Manjari"/>
                <a:cs typeface="Manjari"/>
                <a:sym typeface="Manjari"/>
              </a:rPr>
              <a:t>Device: AMD Ryzen 7 5800H with Radeon Graphics        </a:t>
            </a:r>
            <a:endParaRPr>
              <a:latin typeface="Manjari"/>
              <a:ea typeface="Manjari"/>
              <a:cs typeface="Manjari"/>
              <a:sym typeface="Manjari"/>
            </a:endParaRPr>
          </a:p>
        </p:txBody>
      </p:sp>
      <p:sp>
        <p:nvSpPr>
          <p:cNvPr id="1536" name="Google Shape;1536;p76"/>
          <p:cNvSpPr txBox="1"/>
          <p:nvPr/>
        </p:nvSpPr>
        <p:spPr>
          <a:xfrm>
            <a:off x="1379700" y="1896400"/>
            <a:ext cx="6384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jari"/>
                <a:ea typeface="Manjari"/>
                <a:cs typeface="Manjari"/>
                <a:sym typeface="Manjari"/>
              </a:rPr>
              <a:t>Hello. This is 6 Minute English from BBC Learning English. I'm Neil. And I'm Rob. Now, I'm sure most of us have interacted with a chatbot. These are bits of computer technology that respond to text with text or respond to your voice. You ask it a question and usually it comes up </a:t>
            </a:r>
            <a:r>
              <a:rPr b="1" lang="en">
                <a:latin typeface="Manjari"/>
                <a:ea typeface="Manjari"/>
                <a:cs typeface="Manjari"/>
                <a:sym typeface="Manjari"/>
              </a:rPr>
              <a:t>| </a:t>
            </a:r>
            <a:r>
              <a:rPr lang="en">
                <a:solidFill>
                  <a:srgbClr val="EC3A3B"/>
                </a:solidFill>
                <a:latin typeface="Manjari"/>
                <a:ea typeface="Manjari"/>
                <a:cs typeface="Manjari"/>
                <a:sym typeface="Manjari"/>
              </a:rPr>
              <a:t>with a text</a:t>
            </a:r>
            <a:r>
              <a:rPr lang="en">
                <a:latin typeface="Manjari"/>
                <a:ea typeface="Manjari"/>
                <a:cs typeface="Manjari"/>
                <a:sym typeface="Manjari"/>
              </a:rPr>
              <a:t>.</a:t>
            </a:r>
            <a:endParaRPr>
              <a:latin typeface="Manjari"/>
              <a:ea typeface="Manjari"/>
              <a:cs typeface="Manjari"/>
              <a:sym typeface="Manjari"/>
            </a:endParaRPr>
          </a:p>
        </p:txBody>
      </p:sp>
      <p:sp>
        <p:nvSpPr>
          <p:cNvPr id="1537" name="Google Shape;1537;p76"/>
          <p:cNvSpPr txBox="1"/>
          <p:nvPr/>
        </p:nvSpPr>
        <p:spPr>
          <a:xfrm>
            <a:off x="2950950" y="1322175"/>
            <a:ext cx="10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jari"/>
                <a:ea typeface="Manjari"/>
                <a:cs typeface="Manjari"/>
                <a:sym typeface="Manjari"/>
              </a:rPr>
              <a:t>42,6297s</a:t>
            </a:r>
            <a:endParaRPr>
              <a:latin typeface="Manjari"/>
              <a:ea typeface="Manjari"/>
              <a:cs typeface="Manjari"/>
              <a:sym typeface="Manjari"/>
            </a:endParaRPr>
          </a:p>
        </p:txBody>
      </p:sp>
      <p:sp>
        <p:nvSpPr>
          <p:cNvPr id="1538" name="Google Shape;1538;p76"/>
          <p:cNvSpPr txBox="1"/>
          <p:nvPr/>
        </p:nvSpPr>
        <p:spPr>
          <a:xfrm>
            <a:off x="1426050" y="3655625"/>
            <a:ext cx="6291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jari"/>
                <a:ea typeface="Manjari"/>
                <a:cs typeface="Manjari"/>
                <a:sym typeface="Manjari"/>
              </a:rPr>
              <a:t>Hello. This is 6 Minute English from BBC Learning English. I'm Neil. And I'm Rob. Now, I'm sure most of us have interacted with a chatbot. These are bits of computer technology that respond to text with text, or respond to your voice. You ask it a question and usually it comes up</a:t>
            </a:r>
            <a:r>
              <a:rPr b="1" lang="en">
                <a:latin typeface="Manjari"/>
                <a:ea typeface="Manjari"/>
                <a:cs typeface="Manjari"/>
                <a:sym typeface="Manjari"/>
              </a:rPr>
              <a:t> | </a:t>
            </a:r>
            <a:r>
              <a:rPr lang="en">
                <a:solidFill>
                  <a:srgbClr val="EC3A3B"/>
                </a:solidFill>
                <a:latin typeface="Manjari"/>
                <a:ea typeface="Manjari"/>
                <a:cs typeface="Manjari"/>
                <a:sym typeface="Manjari"/>
              </a:rPr>
              <a:t>right</a:t>
            </a:r>
            <a:r>
              <a:rPr lang="en">
                <a:latin typeface="Manjari"/>
                <a:ea typeface="Manjari"/>
                <a:cs typeface="Manjari"/>
                <a:sym typeface="Manjari"/>
              </a:rPr>
              <a:t>.</a:t>
            </a:r>
            <a:endParaRPr>
              <a:latin typeface="Manjari"/>
              <a:ea typeface="Manjari"/>
              <a:cs typeface="Manjari"/>
              <a:sym typeface="Manjari"/>
            </a:endParaRPr>
          </a:p>
        </p:txBody>
      </p:sp>
      <p:sp>
        <p:nvSpPr>
          <p:cNvPr id="1539" name="Google Shape;1539;p76"/>
          <p:cNvSpPr txBox="1"/>
          <p:nvPr/>
        </p:nvSpPr>
        <p:spPr>
          <a:xfrm>
            <a:off x="2872550" y="2975825"/>
            <a:ext cx="10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jari"/>
                <a:ea typeface="Manjari"/>
                <a:cs typeface="Manjari"/>
                <a:sym typeface="Manjari"/>
              </a:rPr>
              <a:t>5,3822s</a:t>
            </a:r>
            <a:endParaRPr>
              <a:latin typeface="Manjari"/>
              <a:ea typeface="Manjari"/>
              <a:cs typeface="Manjari"/>
              <a:sym typeface="Manja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sp>
        <p:nvSpPr>
          <p:cNvPr id="1544" name="Google Shape;1544;p77"/>
          <p:cNvSpPr txBox="1"/>
          <p:nvPr>
            <p:ph type="title"/>
          </p:nvPr>
        </p:nvSpPr>
        <p:spPr>
          <a:xfrm>
            <a:off x="557450" y="465350"/>
            <a:ext cx="37209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DEMO - Transcribe</a:t>
            </a:r>
            <a:endParaRPr>
              <a:latin typeface="Arial"/>
              <a:ea typeface="Arial"/>
              <a:cs typeface="Arial"/>
              <a:sym typeface="Arial"/>
            </a:endParaRPr>
          </a:p>
        </p:txBody>
      </p:sp>
      <p:sp>
        <p:nvSpPr>
          <p:cNvPr id="1545" name="Google Shape;1545;p77"/>
          <p:cNvSpPr txBox="1"/>
          <p:nvPr/>
        </p:nvSpPr>
        <p:spPr>
          <a:xfrm>
            <a:off x="1114050" y="1180875"/>
            <a:ext cx="1552200" cy="5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Manjari"/>
                <a:ea typeface="Manjari"/>
                <a:cs typeface="Manjari"/>
                <a:sym typeface="Manjari"/>
              </a:rPr>
              <a:t>Whisper ‘medium’ model </a:t>
            </a:r>
            <a:endParaRPr b="1" sz="1500">
              <a:latin typeface="Manjari"/>
              <a:ea typeface="Manjari"/>
              <a:cs typeface="Manjari"/>
              <a:sym typeface="Manjari"/>
            </a:endParaRPr>
          </a:p>
        </p:txBody>
      </p:sp>
      <p:sp>
        <p:nvSpPr>
          <p:cNvPr id="1546" name="Google Shape;1546;p77"/>
          <p:cNvSpPr txBox="1"/>
          <p:nvPr/>
        </p:nvSpPr>
        <p:spPr>
          <a:xfrm>
            <a:off x="1114050" y="2975825"/>
            <a:ext cx="1836900" cy="6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Manjari"/>
                <a:ea typeface="Manjari"/>
                <a:cs typeface="Manjari"/>
                <a:sym typeface="Manjari"/>
              </a:rPr>
              <a:t>Whisper API</a:t>
            </a:r>
            <a:endParaRPr b="1" sz="1500">
              <a:latin typeface="Manjari"/>
              <a:ea typeface="Manjari"/>
              <a:cs typeface="Manjari"/>
              <a:sym typeface="Manjari"/>
            </a:endParaRPr>
          </a:p>
        </p:txBody>
      </p:sp>
      <p:sp>
        <p:nvSpPr>
          <p:cNvPr id="1547" name="Google Shape;1547;p77"/>
          <p:cNvSpPr txBox="1"/>
          <p:nvPr/>
        </p:nvSpPr>
        <p:spPr>
          <a:xfrm>
            <a:off x="1352800" y="1825750"/>
            <a:ext cx="6631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Diễn biến vụ tấn công trụ sở công an </a:t>
            </a:r>
            <a:r>
              <a:rPr lang="en">
                <a:solidFill>
                  <a:srgbClr val="FF0000"/>
                </a:solidFill>
              </a:rPr>
              <a:t>Saïa</a:t>
            </a:r>
            <a:r>
              <a:rPr lang="en"/>
              <a:t> Tieu và Ia Kato tại </a:t>
            </a:r>
            <a:r>
              <a:rPr lang="en">
                <a:solidFill>
                  <a:srgbClr val="FF0000"/>
                </a:solidFill>
              </a:rPr>
              <a:t>Đa Kla</a:t>
            </a:r>
            <a:r>
              <a:rPr lang="en"/>
              <a:t>. </a:t>
            </a:r>
            <a:r>
              <a:rPr lang="en">
                <a:solidFill>
                  <a:srgbClr val="EC3A3B"/>
                </a:solidFill>
              </a:rPr>
              <a:t>Rết xuống</a:t>
            </a:r>
            <a:r>
              <a:rPr lang="en"/>
              <a:t> camera vụ xe máy phóng </a:t>
            </a:r>
            <a:r>
              <a:rPr lang="en">
                <a:solidFill>
                  <a:srgbClr val="EC3A3B"/>
                </a:solidFill>
              </a:rPr>
              <a:t>giây tin</a:t>
            </a:r>
            <a:r>
              <a:rPr lang="en"/>
              <a:t> bay gây tai nạn hai người chết. Chủ quán </a:t>
            </a:r>
            <a:r>
              <a:rPr lang="en">
                <a:solidFill>
                  <a:srgbClr val="EC3A3B"/>
                </a:solidFill>
              </a:rPr>
              <a:t>cháu</a:t>
            </a:r>
            <a:r>
              <a:rPr lang="en"/>
              <a:t> người Việt ở Đài Loan bị bắn chết. Tất cả thông tin sẽ được cập nhật trong bản tin 30 giây </a:t>
            </a:r>
            <a:r>
              <a:rPr lang="en">
                <a:solidFill>
                  <a:srgbClr val="EC3A3B"/>
                </a:solidFill>
              </a:rPr>
              <a:t>đóng</a:t>
            </a:r>
            <a:r>
              <a:rPr lang="en"/>
              <a:t> tối 11 tháng 6. </a:t>
            </a:r>
            <a:endParaRPr/>
          </a:p>
        </p:txBody>
      </p:sp>
      <p:sp>
        <p:nvSpPr>
          <p:cNvPr id="1548" name="Google Shape;1548;p77"/>
          <p:cNvSpPr txBox="1"/>
          <p:nvPr/>
        </p:nvSpPr>
        <p:spPr>
          <a:xfrm>
            <a:off x="1426300" y="3578125"/>
            <a:ext cx="6411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Diễn biến vụ tấn công trụ sở công an xã Ia Tiêu và Ia Kato tại Đắk Lắk. </a:t>
            </a:r>
            <a:r>
              <a:rPr lang="en">
                <a:solidFill>
                  <a:srgbClr val="EC3A3B"/>
                </a:solidFill>
              </a:rPr>
              <a:t>Rít súng </a:t>
            </a:r>
            <a:r>
              <a:rPr lang="en"/>
              <a:t>camera, vụ xe máy phóng như tên bay gây tai nạn 2 người chết. Chủ quán </a:t>
            </a:r>
            <a:r>
              <a:rPr lang="en">
                <a:solidFill>
                  <a:srgbClr val="EC3A3B"/>
                </a:solidFill>
              </a:rPr>
              <a:t>chóng</a:t>
            </a:r>
            <a:r>
              <a:rPr lang="en"/>
              <a:t> người Việt ở Đài Loan bị bắn chết. Tất cả thông tin sẽ được cập nhật trong bản tin 30Giây Nóng tối 11-6.</a:t>
            </a:r>
            <a:endParaRPr/>
          </a:p>
        </p:txBody>
      </p:sp>
      <p:sp>
        <p:nvSpPr>
          <p:cNvPr id="1549" name="Google Shape;1549;p77"/>
          <p:cNvSpPr txBox="1"/>
          <p:nvPr/>
        </p:nvSpPr>
        <p:spPr>
          <a:xfrm>
            <a:off x="3290800" y="1346200"/>
            <a:ext cx="13410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anjari"/>
                <a:ea typeface="Manjari"/>
                <a:cs typeface="Manjari"/>
                <a:sym typeface="Manjari"/>
              </a:rPr>
              <a:t>51,0508s</a:t>
            </a:r>
            <a:endParaRPr>
              <a:latin typeface="Manjari"/>
              <a:ea typeface="Manjari"/>
              <a:cs typeface="Manjari"/>
              <a:sym typeface="Manjari"/>
            </a:endParaRPr>
          </a:p>
        </p:txBody>
      </p:sp>
      <p:sp>
        <p:nvSpPr>
          <p:cNvPr id="1550" name="Google Shape;1550;p77"/>
          <p:cNvSpPr txBox="1"/>
          <p:nvPr/>
        </p:nvSpPr>
        <p:spPr>
          <a:xfrm>
            <a:off x="3355100" y="2935175"/>
            <a:ext cx="529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jari"/>
                <a:ea typeface="Manjari"/>
                <a:cs typeface="Manjari"/>
                <a:sym typeface="Manjari"/>
              </a:rPr>
              <a:t>3,5850s</a:t>
            </a:r>
            <a:endParaRPr>
              <a:latin typeface="Manjari"/>
              <a:ea typeface="Manjari"/>
              <a:cs typeface="Manjari"/>
              <a:sym typeface="Manjari"/>
            </a:endParaRPr>
          </a:p>
        </p:txBody>
      </p:sp>
      <p:sp>
        <p:nvSpPr>
          <p:cNvPr id="1551" name="Google Shape;1551;p77"/>
          <p:cNvSpPr txBox="1"/>
          <p:nvPr/>
        </p:nvSpPr>
        <p:spPr>
          <a:xfrm>
            <a:off x="4631800" y="536000"/>
            <a:ext cx="427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jari"/>
                <a:ea typeface="Manjari"/>
                <a:cs typeface="Manjari"/>
                <a:sym typeface="Manjari"/>
              </a:rPr>
              <a:t>Device: AMD Ryzen 7 5800H with Radeon Graphics        </a:t>
            </a:r>
            <a:endParaRPr>
              <a:latin typeface="Manjari"/>
              <a:ea typeface="Manjari"/>
              <a:cs typeface="Manjari"/>
              <a:sym typeface="Manja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5" name="Shape 1555"/>
        <p:cNvGrpSpPr/>
        <p:nvPr/>
      </p:nvGrpSpPr>
      <p:grpSpPr>
        <a:xfrm>
          <a:off x="0" y="0"/>
          <a:ext cx="0" cy="0"/>
          <a:chOff x="0" y="0"/>
          <a:chExt cx="0" cy="0"/>
        </a:xfrm>
      </p:grpSpPr>
      <p:sp>
        <p:nvSpPr>
          <p:cNvPr id="1556" name="Google Shape;1556;p78"/>
          <p:cNvSpPr txBox="1"/>
          <p:nvPr>
            <p:ph type="title"/>
          </p:nvPr>
        </p:nvSpPr>
        <p:spPr>
          <a:xfrm>
            <a:off x="546050" y="465350"/>
            <a:ext cx="35847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DEMO - Translate</a:t>
            </a:r>
            <a:endParaRPr>
              <a:latin typeface="Arial"/>
              <a:ea typeface="Arial"/>
              <a:cs typeface="Arial"/>
              <a:sym typeface="Arial"/>
            </a:endParaRPr>
          </a:p>
        </p:txBody>
      </p:sp>
      <p:sp>
        <p:nvSpPr>
          <p:cNvPr id="1557" name="Google Shape;1557;p78"/>
          <p:cNvSpPr txBox="1"/>
          <p:nvPr/>
        </p:nvSpPr>
        <p:spPr>
          <a:xfrm>
            <a:off x="1114050" y="1180875"/>
            <a:ext cx="1552200" cy="5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Manjari"/>
                <a:ea typeface="Manjari"/>
                <a:cs typeface="Manjari"/>
                <a:sym typeface="Manjari"/>
              </a:rPr>
              <a:t>Whisper ‘medium’ model </a:t>
            </a:r>
            <a:endParaRPr b="1" sz="1500">
              <a:latin typeface="Manjari"/>
              <a:ea typeface="Manjari"/>
              <a:cs typeface="Manjari"/>
              <a:sym typeface="Manjari"/>
            </a:endParaRPr>
          </a:p>
        </p:txBody>
      </p:sp>
      <p:sp>
        <p:nvSpPr>
          <p:cNvPr id="1558" name="Google Shape;1558;p78"/>
          <p:cNvSpPr txBox="1"/>
          <p:nvPr/>
        </p:nvSpPr>
        <p:spPr>
          <a:xfrm>
            <a:off x="1114050" y="2975825"/>
            <a:ext cx="1836900" cy="6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latin typeface="Manjari"/>
                <a:ea typeface="Manjari"/>
                <a:cs typeface="Manjari"/>
                <a:sym typeface="Manjari"/>
              </a:rPr>
              <a:t>Whisper API</a:t>
            </a:r>
            <a:endParaRPr b="1" sz="1500">
              <a:latin typeface="Manjari"/>
              <a:ea typeface="Manjari"/>
              <a:cs typeface="Manjari"/>
              <a:sym typeface="Manjari"/>
            </a:endParaRPr>
          </a:p>
        </p:txBody>
      </p:sp>
      <p:sp>
        <p:nvSpPr>
          <p:cNvPr id="1559" name="Google Shape;1559;p78"/>
          <p:cNvSpPr txBox="1"/>
          <p:nvPr/>
        </p:nvSpPr>
        <p:spPr>
          <a:xfrm>
            <a:off x="1352800" y="1825750"/>
            <a:ext cx="6631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attack took place at the Ia Tiu and Ia Kato police station in Dak Lak.</a:t>
            </a:r>
            <a:r>
              <a:rPr lang="en">
                <a:solidFill>
                  <a:srgbClr val="EC3A3B"/>
                </a:solidFill>
              </a:rPr>
              <a:t> The plane crash, two deaths, and a plane crash were reported.</a:t>
            </a:r>
            <a:r>
              <a:rPr lang="en"/>
              <a:t> The Vietnamese owner was shot to death in Taiwan. All information will be updated in the hot news article on </a:t>
            </a:r>
            <a:r>
              <a:rPr lang="en">
                <a:solidFill>
                  <a:srgbClr val="EC3A3B"/>
                </a:solidFill>
              </a:rPr>
              <a:t>November 11.</a:t>
            </a:r>
            <a:endParaRPr>
              <a:solidFill>
                <a:srgbClr val="EC3A3B"/>
              </a:solidFill>
            </a:endParaRPr>
          </a:p>
        </p:txBody>
      </p:sp>
      <p:sp>
        <p:nvSpPr>
          <p:cNvPr id="1560" name="Google Shape;1560;p78"/>
          <p:cNvSpPr txBox="1"/>
          <p:nvPr/>
        </p:nvSpPr>
        <p:spPr>
          <a:xfrm>
            <a:off x="1426300" y="3578125"/>
            <a:ext cx="6815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incident took place at the Ia Tieu and Ia Kato police station in Daklak. </a:t>
            </a:r>
            <a:r>
              <a:rPr lang="en">
                <a:solidFill>
                  <a:srgbClr val="EC3A3B"/>
                </a:solidFill>
              </a:rPr>
              <a:t>The camera was shot down, the motorbike was shot like a flying arrow,</a:t>
            </a:r>
            <a:r>
              <a:rPr lang="en"/>
              <a:t> causing the death of two people. The owner of the Vietnamese restaurant in Taiwan was shot to death. All information will be updated in the 30s news at </a:t>
            </a:r>
            <a:r>
              <a:rPr lang="en">
                <a:solidFill>
                  <a:srgbClr val="EC3A3B"/>
                </a:solidFill>
              </a:rPr>
              <a:t>11pm June.</a:t>
            </a:r>
            <a:endParaRPr>
              <a:solidFill>
                <a:srgbClr val="EC3A3B"/>
              </a:solidFill>
            </a:endParaRPr>
          </a:p>
        </p:txBody>
      </p:sp>
      <p:sp>
        <p:nvSpPr>
          <p:cNvPr id="1561" name="Google Shape;1561;p78"/>
          <p:cNvSpPr txBox="1"/>
          <p:nvPr/>
        </p:nvSpPr>
        <p:spPr>
          <a:xfrm>
            <a:off x="4650675" y="536000"/>
            <a:ext cx="421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jari"/>
                <a:ea typeface="Manjari"/>
                <a:cs typeface="Manjari"/>
                <a:sym typeface="Manjari"/>
              </a:rPr>
              <a:t>Device: AMD Ryzen 7 5800H with Radeon Graphics        </a:t>
            </a:r>
            <a:endParaRPr>
              <a:latin typeface="Manjari"/>
              <a:ea typeface="Manjari"/>
              <a:cs typeface="Manjari"/>
              <a:sym typeface="Manja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5" name="Shape 1565"/>
        <p:cNvGrpSpPr/>
        <p:nvPr/>
      </p:nvGrpSpPr>
      <p:grpSpPr>
        <a:xfrm>
          <a:off x="0" y="0"/>
          <a:ext cx="0" cy="0"/>
          <a:chOff x="0" y="0"/>
          <a:chExt cx="0" cy="0"/>
        </a:xfrm>
      </p:grpSpPr>
      <p:sp>
        <p:nvSpPr>
          <p:cNvPr id="1566" name="Google Shape;1566;p79"/>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Thống kê trên file audio(&gt;30s) </a:t>
            </a:r>
            <a:endParaRPr>
              <a:latin typeface="Calibri"/>
              <a:ea typeface="Calibri"/>
              <a:cs typeface="Calibri"/>
              <a:sym typeface="Calibri"/>
            </a:endParaRPr>
          </a:p>
        </p:txBody>
      </p:sp>
      <p:graphicFrame>
        <p:nvGraphicFramePr>
          <p:cNvPr id="1567" name="Google Shape;1567;p79"/>
          <p:cNvGraphicFramePr/>
          <p:nvPr/>
        </p:nvGraphicFramePr>
        <p:xfrm>
          <a:off x="1188200" y="1802150"/>
          <a:ext cx="3000000" cy="3000000"/>
        </p:xfrm>
        <a:graphic>
          <a:graphicData uri="http://schemas.openxmlformats.org/drawingml/2006/table">
            <a:tbl>
              <a:tblPr>
                <a:noFill/>
                <a:tableStyleId>{BC6A6877-64BA-40AB-813E-1BF12F456DAE}</a:tableStyleId>
              </a:tblPr>
              <a:tblGrid>
                <a:gridCol w="2204625"/>
                <a:gridCol w="2204625"/>
                <a:gridCol w="2204625"/>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Whisper</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Whisper API</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Transcribe Eng</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354s</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21,285s</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Transcribe Vie</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510,017s</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20,229s</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Translate</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592,305s</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t>15,5794</a:t>
                      </a:r>
                      <a:endParaRPr/>
                    </a:p>
                  </a:txBody>
                  <a:tcPr marT="91425" marB="91425" marR="91425" marL="91425">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bl>
          </a:graphicData>
        </a:graphic>
      </p:graphicFrame>
      <p:sp>
        <p:nvSpPr>
          <p:cNvPr id="1568" name="Google Shape;1568;p79"/>
          <p:cNvSpPr txBox="1"/>
          <p:nvPr/>
        </p:nvSpPr>
        <p:spPr>
          <a:xfrm>
            <a:off x="2722601" y="1009450"/>
            <a:ext cx="3725400" cy="54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anjari"/>
                <a:ea typeface="Manjari"/>
                <a:cs typeface="Manjari"/>
                <a:sym typeface="Manjari"/>
              </a:rPr>
              <a:t>2 đoạn audio có độ dài đều là 6 phút 2 giây</a:t>
            </a:r>
            <a:endParaRPr>
              <a:latin typeface="Manjari"/>
              <a:ea typeface="Manjari"/>
              <a:cs typeface="Manjari"/>
              <a:sym typeface="Manja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2" name="Shape 1572"/>
        <p:cNvGrpSpPr/>
        <p:nvPr/>
      </p:nvGrpSpPr>
      <p:grpSpPr>
        <a:xfrm>
          <a:off x="0" y="0"/>
          <a:ext cx="0" cy="0"/>
          <a:chOff x="0" y="0"/>
          <a:chExt cx="0" cy="0"/>
        </a:xfrm>
      </p:grpSpPr>
      <p:sp>
        <p:nvSpPr>
          <p:cNvPr id="1573" name="Google Shape;1573;p80"/>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latin typeface="Arial"/>
                <a:ea typeface="Arial"/>
                <a:cs typeface="Arial"/>
                <a:sym typeface="Arial"/>
              </a:rPr>
              <a:t>Nhận xét</a:t>
            </a:r>
            <a:endParaRPr sz="3200">
              <a:latin typeface="Arial"/>
              <a:ea typeface="Arial"/>
              <a:cs typeface="Arial"/>
              <a:sym typeface="Arial"/>
            </a:endParaRPr>
          </a:p>
        </p:txBody>
      </p:sp>
      <p:sp>
        <p:nvSpPr>
          <p:cNvPr id="1574" name="Google Shape;1574;p80"/>
          <p:cNvSpPr txBox="1"/>
          <p:nvPr>
            <p:ph idx="4294967295" type="body"/>
          </p:nvPr>
        </p:nvSpPr>
        <p:spPr>
          <a:xfrm>
            <a:off x="713225" y="1122325"/>
            <a:ext cx="7717500" cy="3580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C2E3A"/>
              </a:buClr>
              <a:buSzPts val="1800"/>
              <a:buFont typeface="Calibri"/>
              <a:buChar char="-"/>
            </a:pPr>
            <a:r>
              <a:rPr lang="en">
                <a:solidFill>
                  <a:srgbClr val="0C2E3A"/>
                </a:solidFill>
                <a:latin typeface="Calibri"/>
                <a:ea typeface="Calibri"/>
                <a:cs typeface="Calibri"/>
                <a:sym typeface="Calibri"/>
              </a:rPr>
              <a:t>Whisper API cải thiện hơn so với Whisper về tốc độ xử lí, độ chính xác</a:t>
            </a:r>
            <a:endParaRPr>
              <a:solidFill>
                <a:srgbClr val="0C2E3A"/>
              </a:solidFill>
              <a:latin typeface="Calibri"/>
              <a:ea typeface="Calibri"/>
              <a:cs typeface="Calibri"/>
              <a:sym typeface="Calibri"/>
            </a:endParaRPr>
          </a:p>
          <a:p>
            <a:pPr indent="-342900" lvl="0" marL="457200" rtl="0" algn="l">
              <a:spcBef>
                <a:spcPts val="0"/>
              </a:spcBef>
              <a:spcAft>
                <a:spcPts val="0"/>
              </a:spcAft>
              <a:buClr>
                <a:srgbClr val="0C2E3A"/>
              </a:buClr>
              <a:buSzPts val="1800"/>
              <a:buFont typeface="Calibri"/>
              <a:buChar char="-"/>
            </a:pPr>
            <a:r>
              <a:rPr lang="en">
                <a:solidFill>
                  <a:srgbClr val="0C2E3A"/>
                </a:solidFill>
                <a:latin typeface="Calibri"/>
                <a:ea typeface="Calibri"/>
                <a:cs typeface="Calibri"/>
                <a:sym typeface="Calibri"/>
              </a:rPr>
              <a:t>Ưu điểm:</a:t>
            </a:r>
            <a:endParaRPr>
              <a:solidFill>
                <a:srgbClr val="0C2E3A"/>
              </a:solidFill>
              <a:latin typeface="Calibri"/>
              <a:ea typeface="Calibri"/>
              <a:cs typeface="Calibri"/>
              <a:sym typeface="Calibri"/>
            </a:endParaRPr>
          </a:p>
          <a:p>
            <a:pPr indent="-342900" lvl="0" marL="914400" rtl="0" algn="l">
              <a:spcBef>
                <a:spcPts val="0"/>
              </a:spcBef>
              <a:spcAft>
                <a:spcPts val="0"/>
              </a:spcAft>
              <a:buClr>
                <a:srgbClr val="0C2E3A"/>
              </a:buClr>
              <a:buSzPts val="1800"/>
              <a:buFont typeface="Calibri"/>
              <a:buChar char="+"/>
            </a:pPr>
            <a:r>
              <a:rPr lang="en">
                <a:solidFill>
                  <a:srgbClr val="0C2E3A"/>
                </a:solidFill>
                <a:latin typeface="Calibri"/>
                <a:ea typeface="Calibri"/>
                <a:cs typeface="Calibri"/>
                <a:sym typeface="Calibri"/>
              </a:rPr>
              <a:t>Nhận diện tiếng anh tốt, ngữ pháp hay tên riêng được nhận diện tốt</a:t>
            </a:r>
            <a:endParaRPr>
              <a:solidFill>
                <a:srgbClr val="0C2E3A"/>
              </a:solidFill>
              <a:latin typeface="Calibri"/>
              <a:ea typeface="Calibri"/>
              <a:cs typeface="Calibri"/>
              <a:sym typeface="Calibri"/>
            </a:endParaRPr>
          </a:p>
          <a:p>
            <a:pPr indent="-342900" lvl="0" marL="914400" rtl="0" algn="l">
              <a:spcBef>
                <a:spcPts val="0"/>
              </a:spcBef>
              <a:spcAft>
                <a:spcPts val="0"/>
              </a:spcAft>
              <a:buClr>
                <a:srgbClr val="0C2E3A"/>
              </a:buClr>
              <a:buSzPts val="1800"/>
              <a:buFont typeface="Calibri"/>
              <a:buChar char="+"/>
            </a:pPr>
            <a:r>
              <a:rPr lang="en">
                <a:solidFill>
                  <a:srgbClr val="0C2E3A"/>
                </a:solidFill>
                <a:latin typeface="Calibri"/>
                <a:ea typeface="Calibri"/>
                <a:cs typeface="Calibri"/>
                <a:sym typeface="Calibri"/>
              </a:rPr>
              <a:t>Có hỗ trợ nhiều thứ tiếng, trong đó có Tiếng Việt</a:t>
            </a:r>
            <a:endParaRPr>
              <a:solidFill>
                <a:srgbClr val="0C2E3A"/>
              </a:solidFill>
              <a:latin typeface="Calibri"/>
              <a:ea typeface="Calibri"/>
              <a:cs typeface="Calibri"/>
              <a:sym typeface="Calibri"/>
            </a:endParaRPr>
          </a:p>
          <a:p>
            <a:pPr indent="-342900" lvl="0" marL="914400" rtl="0" algn="l">
              <a:spcBef>
                <a:spcPts val="0"/>
              </a:spcBef>
              <a:spcAft>
                <a:spcPts val="0"/>
              </a:spcAft>
              <a:buClr>
                <a:srgbClr val="0C2E3A"/>
              </a:buClr>
              <a:buSzPts val="1800"/>
              <a:buFont typeface="Calibri"/>
              <a:buChar char="+"/>
            </a:pPr>
            <a:r>
              <a:rPr lang="en">
                <a:solidFill>
                  <a:srgbClr val="0C2E3A"/>
                </a:solidFill>
                <a:latin typeface="Calibri"/>
                <a:ea typeface="Calibri"/>
                <a:cs typeface="Calibri"/>
                <a:sym typeface="Calibri"/>
              </a:rPr>
              <a:t>Hiểu ngữ cảnh, hỗ trợ API</a:t>
            </a:r>
            <a:endParaRPr>
              <a:solidFill>
                <a:srgbClr val="0C2E3A"/>
              </a:solidFill>
              <a:latin typeface="Calibri"/>
              <a:ea typeface="Calibri"/>
              <a:cs typeface="Calibri"/>
              <a:sym typeface="Calibri"/>
            </a:endParaRPr>
          </a:p>
          <a:p>
            <a:pPr indent="-342900" lvl="0" marL="457200" rtl="0" algn="l">
              <a:spcBef>
                <a:spcPts val="0"/>
              </a:spcBef>
              <a:spcAft>
                <a:spcPts val="0"/>
              </a:spcAft>
              <a:buClr>
                <a:srgbClr val="0C2E3A"/>
              </a:buClr>
              <a:buSzPts val="1800"/>
              <a:buFont typeface="Calibri"/>
              <a:buChar char="-"/>
            </a:pPr>
            <a:r>
              <a:rPr lang="en">
                <a:solidFill>
                  <a:srgbClr val="0C2E3A"/>
                </a:solidFill>
                <a:latin typeface="Calibri"/>
                <a:ea typeface="Calibri"/>
                <a:cs typeface="Calibri"/>
                <a:sym typeface="Calibri"/>
              </a:rPr>
              <a:t>Nhược điểm:</a:t>
            </a:r>
            <a:endParaRPr>
              <a:solidFill>
                <a:srgbClr val="0C2E3A"/>
              </a:solidFill>
              <a:latin typeface="Calibri"/>
              <a:ea typeface="Calibri"/>
              <a:cs typeface="Calibri"/>
              <a:sym typeface="Calibri"/>
            </a:endParaRPr>
          </a:p>
          <a:p>
            <a:pPr indent="-342900" lvl="0" marL="914400" rtl="0" algn="l">
              <a:spcBef>
                <a:spcPts val="0"/>
              </a:spcBef>
              <a:spcAft>
                <a:spcPts val="0"/>
              </a:spcAft>
              <a:buClr>
                <a:srgbClr val="0C2E3A"/>
              </a:buClr>
              <a:buSzPts val="1800"/>
              <a:buFont typeface="Calibri"/>
              <a:buChar char="+"/>
            </a:pPr>
            <a:r>
              <a:rPr lang="en">
                <a:solidFill>
                  <a:srgbClr val="0C2E3A"/>
                </a:solidFill>
                <a:latin typeface="Calibri"/>
                <a:ea typeface="Calibri"/>
                <a:cs typeface="Calibri"/>
                <a:sym typeface="Calibri"/>
              </a:rPr>
              <a:t>Độ chính xác đối với ngôn ngữ khác Tiếng Anh không cao</a:t>
            </a:r>
            <a:endParaRPr>
              <a:solidFill>
                <a:srgbClr val="0C2E3A"/>
              </a:solidFill>
              <a:latin typeface="Calibri"/>
              <a:ea typeface="Calibri"/>
              <a:cs typeface="Calibri"/>
              <a:sym typeface="Calibri"/>
            </a:endParaRPr>
          </a:p>
          <a:p>
            <a:pPr indent="-342900" lvl="0" marL="914400" rtl="0" algn="l">
              <a:spcBef>
                <a:spcPts val="0"/>
              </a:spcBef>
              <a:spcAft>
                <a:spcPts val="0"/>
              </a:spcAft>
              <a:buClr>
                <a:srgbClr val="0C2E3A"/>
              </a:buClr>
              <a:buSzPts val="1800"/>
              <a:buFont typeface="Calibri"/>
              <a:buChar char="+"/>
            </a:pPr>
            <a:r>
              <a:rPr lang="en">
                <a:solidFill>
                  <a:srgbClr val="0C2E3A"/>
                </a:solidFill>
                <a:latin typeface="Calibri"/>
                <a:ea typeface="Calibri"/>
                <a:cs typeface="Calibri"/>
                <a:sym typeface="Calibri"/>
              </a:rPr>
              <a:t>Hạn chế về ngôn ngữ và lĩnh vực</a:t>
            </a:r>
            <a:endParaRPr>
              <a:solidFill>
                <a:srgbClr val="0C2E3A"/>
              </a:solidFill>
              <a:latin typeface="Calibri"/>
              <a:ea typeface="Calibri"/>
              <a:cs typeface="Calibri"/>
              <a:sym typeface="Calibri"/>
            </a:endParaRPr>
          </a:p>
          <a:p>
            <a:pPr indent="-342900" lvl="0" marL="914400" rtl="0" algn="l">
              <a:spcBef>
                <a:spcPts val="0"/>
              </a:spcBef>
              <a:spcAft>
                <a:spcPts val="0"/>
              </a:spcAft>
              <a:buClr>
                <a:srgbClr val="0C2E3A"/>
              </a:buClr>
              <a:buSzPts val="1800"/>
              <a:buFont typeface="Calibri"/>
              <a:buChar char="+"/>
            </a:pPr>
            <a:r>
              <a:rPr lang="en">
                <a:solidFill>
                  <a:srgbClr val="0C2E3A"/>
                </a:solidFill>
                <a:latin typeface="Calibri"/>
                <a:ea typeface="Calibri"/>
                <a:cs typeface="Calibri"/>
                <a:sym typeface="Calibri"/>
              </a:rPr>
              <a:t>Phụ thuộc vào chất lượng âm thanh đầu vào</a:t>
            </a:r>
            <a:endParaRPr>
              <a:solidFill>
                <a:srgbClr val="0C2E3A"/>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54"/>
          <p:cNvSpPr txBox="1"/>
          <p:nvPr>
            <p:ph type="title"/>
          </p:nvPr>
        </p:nvSpPr>
        <p:spPr>
          <a:xfrm>
            <a:off x="2360975" y="2010475"/>
            <a:ext cx="51054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ỨNG DỤNG</a:t>
            </a:r>
            <a:endParaRPr>
              <a:latin typeface="Calibri"/>
              <a:ea typeface="Calibri"/>
              <a:cs typeface="Calibri"/>
              <a:sym typeface="Calibri"/>
            </a:endParaRPr>
          </a:p>
        </p:txBody>
      </p:sp>
      <p:sp>
        <p:nvSpPr>
          <p:cNvPr id="1340" name="Google Shape;1340;p54"/>
          <p:cNvSpPr txBox="1"/>
          <p:nvPr>
            <p:ph idx="2" type="title"/>
          </p:nvPr>
        </p:nvSpPr>
        <p:spPr>
          <a:xfrm>
            <a:off x="1826425" y="923600"/>
            <a:ext cx="5105400" cy="1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341" name="Google Shape;1341;p54"/>
          <p:cNvSpPr/>
          <p:nvPr/>
        </p:nvSpPr>
        <p:spPr>
          <a:xfrm>
            <a:off x="3881688" y="3438625"/>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8" name="Shape 1578"/>
        <p:cNvGrpSpPr/>
        <p:nvPr/>
      </p:nvGrpSpPr>
      <p:grpSpPr>
        <a:xfrm>
          <a:off x="0" y="0"/>
          <a:ext cx="0" cy="0"/>
          <a:chOff x="0" y="0"/>
          <a:chExt cx="0" cy="0"/>
        </a:xfrm>
      </p:grpSpPr>
      <p:sp>
        <p:nvSpPr>
          <p:cNvPr id="1579" name="Google Shape;1579;p81"/>
          <p:cNvSpPr txBox="1"/>
          <p:nvPr>
            <p:ph idx="2" type="title"/>
          </p:nvPr>
        </p:nvSpPr>
        <p:spPr>
          <a:xfrm>
            <a:off x="1896825" y="665700"/>
            <a:ext cx="5105400" cy="1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580" name="Google Shape;1580;p81"/>
          <p:cNvSpPr txBox="1"/>
          <p:nvPr/>
        </p:nvSpPr>
        <p:spPr>
          <a:xfrm>
            <a:off x="1201525" y="1771350"/>
            <a:ext cx="76635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600"/>
              <a:t>So sánh</a:t>
            </a:r>
            <a:endParaRPr b="1" sz="4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sp>
        <p:nvSpPr>
          <p:cNvPr id="1585" name="Google Shape;1585;p82"/>
          <p:cNvSpPr/>
          <p:nvPr/>
        </p:nvSpPr>
        <p:spPr>
          <a:xfrm>
            <a:off x="5573125" y="748325"/>
            <a:ext cx="3006900" cy="506400"/>
          </a:xfrm>
          <a:prstGeom prst="roundRect">
            <a:avLst>
              <a:gd fmla="val 16667" name="adj"/>
            </a:avLst>
          </a:prstGeom>
          <a:solidFill>
            <a:schemeClr val="lt2"/>
          </a:solidFill>
          <a:ln cap="flat" cmpd="sng" w="2857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82"/>
          <p:cNvSpPr/>
          <p:nvPr/>
        </p:nvSpPr>
        <p:spPr>
          <a:xfrm>
            <a:off x="1735275" y="756225"/>
            <a:ext cx="1543200" cy="506400"/>
          </a:xfrm>
          <a:prstGeom prst="roundRect">
            <a:avLst>
              <a:gd fmla="val 16667" name="adj"/>
            </a:avLst>
          </a:prstGeom>
          <a:solidFill>
            <a:schemeClr val="lt2"/>
          </a:solidFill>
          <a:ln cap="flat" cmpd="sng" w="2857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82"/>
          <p:cNvSpPr txBox="1"/>
          <p:nvPr/>
        </p:nvSpPr>
        <p:spPr>
          <a:xfrm>
            <a:off x="930200" y="944675"/>
            <a:ext cx="31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anjari"/>
              <a:ea typeface="Manjari"/>
              <a:cs typeface="Manjari"/>
              <a:sym typeface="Manjari"/>
            </a:endParaRPr>
          </a:p>
        </p:txBody>
      </p:sp>
      <p:cxnSp>
        <p:nvCxnSpPr>
          <p:cNvPr id="1588" name="Google Shape;1588;p82"/>
          <p:cNvCxnSpPr/>
          <p:nvPr/>
        </p:nvCxnSpPr>
        <p:spPr>
          <a:xfrm>
            <a:off x="4663488" y="831625"/>
            <a:ext cx="11400" cy="3900000"/>
          </a:xfrm>
          <a:prstGeom prst="straightConnector1">
            <a:avLst/>
          </a:prstGeom>
          <a:noFill/>
          <a:ln cap="flat" cmpd="sng" w="28575">
            <a:solidFill>
              <a:schemeClr val="dk2"/>
            </a:solidFill>
            <a:prstDash val="solid"/>
            <a:round/>
            <a:headEnd len="med" w="med" type="none"/>
            <a:tailEnd len="med" w="med" type="none"/>
          </a:ln>
        </p:spPr>
      </p:cxnSp>
      <p:sp>
        <p:nvSpPr>
          <p:cNvPr id="1589" name="Google Shape;1589;p82"/>
          <p:cNvSpPr txBox="1"/>
          <p:nvPr/>
        </p:nvSpPr>
        <p:spPr>
          <a:xfrm>
            <a:off x="1816100" y="747325"/>
            <a:ext cx="14274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Manjari"/>
                <a:ea typeface="Manjari"/>
                <a:cs typeface="Manjari"/>
                <a:sym typeface="Manjari"/>
              </a:rPr>
              <a:t>Whisper API</a:t>
            </a:r>
            <a:endParaRPr b="1" sz="1700">
              <a:latin typeface="Manjari"/>
              <a:ea typeface="Manjari"/>
              <a:cs typeface="Manjari"/>
              <a:sym typeface="Manjari"/>
            </a:endParaRPr>
          </a:p>
        </p:txBody>
      </p:sp>
      <p:sp>
        <p:nvSpPr>
          <p:cNvPr id="1590" name="Google Shape;1590;p82"/>
          <p:cNvSpPr txBox="1"/>
          <p:nvPr/>
        </p:nvSpPr>
        <p:spPr>
          <a:xfrm>
            <a:off x="5602225" y="778325"/>
            <a:ext cx="29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anjari"/>
                <a:ea typeface="Manjari"/>
                <a:cs typeface="Manjari"/>
                <a:sym typeface="Manjari"/>
              </a:rPr>
              <a:t>Google Speech-to-text API</a:t>
            </a:r>
            <a:endParaRPr b="1" sz="1700">
              <a:latin typeface="Manjari"/>
              <a:ea typeface="Manjari"/>
              <a:cs typeface="Manjari"/>
              <a:sym typeface="Manjari"/>
            </a:endParaRPr>
          </a:p>
        </p:txBody>
      </p:sp>
      <p:sp>
        <p:nvSpPr>
          <p:cNvPr id="1591" name="Google Shape;1591;p82"/>
          <p:cNvSpPr txBox="1"/>
          <p:nvPr/>
        </p:nvSpPr>
        <p:spPr>
          <a:xfrm>
            <a:off x="5208975" y="1642500"/>
            <a:ext cx="3748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jari"/>
                <a:ea typeface="Manjari"/>
                <a:cs typeface="Manjari"/>
                <a:sym typeface="Manjari"/>
              </a:rPr>
              <a:t>hello this is 6 Minute English from BBC learning English </a:t>
            </a:r>
            <a:r>
              <a:rPr lang="en">
                <a:solidFill>
                  <a:srgbClr val="EC3A3B"/>
                </a:solidFill>
                <a:latin typeface="Manjari"/>
                <a:ea typeface="Manjari"/>
                <a:cs typeface="Manjari"/>
                <a:sym typeface="Manjari"/>
              </a:rPr>
              <a:t>on mail and I'm broke</a:t>
            </a:r>
            <a:r>
              <a:rPr lang="en">
                <a:latin typeface="Manjari"/>
                <a:ea typeface="Manjari"/>
                <a:cs typeface="Manjari"/>
                <a:sym typeface="Manjari"/>
              </a:rPr>
              <a:t> now I'm sure most of us have interacted with a chatbot these are bits of computer technology that responded to text with text or respond to your voice you ask it a question and usually it comes</a:t>
            </a:r>
            <a:endParaRPr>
              <a:latin typeface="Manjari"/>
              <a:ea typeface="Manjari"/>
              <a:cs typeface="Manjari"/>
              <a:sym typeface="Manjari"/>
            </a:endParaRPr>
          </a:p>
        </p:txBody>
      </p:sp>
      <p:sp>
        <p:nvSpPr>
          <p:cNvPr id="1592" name="Google Shape;1592;p82"/>
          <p:cNvSpPr txBox="1"/>
          <p:nvPr/>
        </p:nvSpPr>
        <p:spPr>
          <a:xfrm>
            <a:off x="446625" y="1725150"/>
            <a:ext cx="3626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njari"/>
                <a:ea typeface="Manjari"/>
                <a:cs typeface="Manjari"/>
                <a:sym typeface="Manjari"/>
              </a:rPr>
              <a:t>Hello. This is 6 Minute English from BBC Learning English. I'm Neil. And I'm Rob. Now, I'm sure most of us have interacted with a chatbot. These are bits of computer technology that respond to text with text, or respond to your voice. You ask it a question and usually it comes up</a:t>
            </a:r>
            <a:r>
              <a:rPr b="1" lang="en">
                <a:latin typeface="Manjari"/>
                <a:ea typeface="Manjari"/>
                <a:cs typeface="Manjari"/>
                <a:sym typeface="Manjari"/>
              </a:rPr>
              <a:t> </a:t>
            </a:r>
            <a:r>
              <a:rPr lang="en">
                <a:solidFill>
                  <a:srgbClr val="EC3A3B"/>
                </a:solidFill>
                <a:latin typeface="Manjari"/>
                <a:ea typeface="Manjari"/>
                <a:cs typeface="Manjari"/>
                <a:sym typeface="Manjari"/>
              </a:rPr>
              <a:t>right</a:t>
            </a:r>
            <a:r>
              <a:rPr lang="en">
                <a:latin typeface="Manjari"/>
                <a:ea typeface="Manjari"/>
                <a:cs typeface="Manjari"/>
                <a:sym typeface="Manjari"/>
              </a:rPr>
              <a:t>.</a:t>
            </a:r>
            <a:endParaRPr>
              <a:latin typeface="Manjari"/>
              <a:ea typeface="Manjari"/>
              <a:cs typeface="Manjari"/>
              <a:sym typeface="Manjari"/>
            </a:endParaRPr>
          </a:p>
        </p:txBody>
      </p:sp>
      <p:sp>
        <p:nvSpPr>
          <p:cNvPr id="1593" name="Google Shape;1593;p82"/>
          <p:cNvSpPr txBox="1"/>
          <p:nvPr/>
        </p:nvSpPr>
        <p:spPr>
          <a:xfrm>
            <a:off x="1735275" y="748325"/>
            <a:ext cx="1606500" cy="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anjari"/>
              <a:ea typeface="Manjari"/>
              <a:cs typeface="Manjari"/>
              <a:sym typeface="Manja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sp>
        <p:nvSpPr>
          <p:cNvPr id="1598" name="Google Shape;1598;p83"/>
          <p:cNvSpPr/>
          <p:nvPr/>
        </p:nvSpPr>
        <p:spPr>
          <a:xfrm>
            <a:off x="5573125" y="748325"/>
            <a:ext cx="3006900" cy="506400"/>
          </a:xfrm>
          <a:prstGeom prst="roundRect">
            <a:avLst>
              <a:gd fmla="val 16667" name="adj"/>
            </a:avLst>
          </a:prstGeom>
          <a:solidFill>
            <a:schemeClr val="lt2"/>
          </a:solidFill>
          <a:ln cap="flat" cmpd="sng" w="2857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83"/>
          <p:cNvSpPr/>
          <p:nvPr/>
        </p:nvSpPr>
        <p:spPr>
          <a:xfrm>
            <a:off x="1735275" y="756225"/>
            <a:ext cx="1543200" cy="506400"/>
          </a:xfrm>
          <a:prstGeom prst="roundRect">
            <a:avLst>
              <a:gd fmla="val 16667" name="adj"/>
            </a:avLst>
          </a:prstGeom>
          <a:solidFill>
            <a:schemeClr val="lt2"/>
          </a:solidFill>
          <a:ln cap="flat" cmpd="sng" w="28575">
            <a:solidFill>
              <a:schemeClr val="dk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83"/>
          <p:cNvSpPr txBox="1"/>
          <p:nvPr/>
        </p:nvSpPr>
        <p:spPr>
          <a:xfrm>
            <a:off x="930200" y="944675"/>
            <a:ext cx="319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anjari"/>
              <a:ea typeface="Manjari"/>
              <a:cs typeface="Manjari"/>
              <a:sym typeface="Manjari"/>
            </a:endParaRPr>
          </a:p>
        </p:txBody>
      </p:sp>
      <p:cxnSp>
        <p:nvCxnSpPr>
          <p:cNvPr id="1601" name="Google Shape;1601;p83"/>
          <p:cNvCxnSpPr/>
          <p:nvPr/>
        </p:nvCxnSpPr>
        <p:spPr>
          <a:xfrm>
            <a:off x="4566300" y="831625"/>
            <a:ext cx="11400" cy="3900000"/>
          </a:xfrm>
          <a:prstGeom prst="straightConnector1">
            <a:avLst/>
          </a:prstGeom>
          <a:noFill/>
          <a:ln cap="flat" cmpd="sng" w="28575">
            <a:solidFill>
              <a:schemeClr val="dk2"/>
            </a:solidFill>
            <a:prstDash val="solid"/>
            <a:round/>
            <a:headEnd len="med" w="med" type="none"/>
            <a:tailEnd len="med" w="med" type="none"/>
          </a:ln>
        </p:spPr>
      </p:cxnSp>
      <p:sp>
        <p:nvSpPr>
          <p:cNvPr id="1602" name="Google Shape;1602;p83"/>
          <p:cNvSpPr txBox="1"/>
          <p:nvPr/>
        </p:nvSpPr>
        <p:spPr>
          <a:xfrm>
            <a:off x="1816100" y="747325"/>
            <a:ext cx="14274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Manjari"/>
                <a:ea typeface="Manjari"/>
                <a:cs typeface="Manjari"/>
                <a:sym typeface="Manjari"/>
              </a:rPr>
              <a:t>Whisper API</a:t>
            </a:r>
            <a:endParaRPr b="1" sz="1700">
              <a:latin typeface="Manjari"/>
              <a:ea typeface="Manjari"/>
              <a:cs typeface="Manjari"/>
              <a:sym typeface="Manjari"/>
            </a:endParaRPr>
          </a:p>
        </p:txBody>
      </p:sp>
      <p:sp>
        <p:nvSpPr>
          <p:cNvPr id="1603" name="Google Shape;1603;p83"/>
          <p:cNvSpPr txBox="1"/>
          <p:nvPr/>
        </p:nvSpPr>
        <p:spPr>
          <a:xfrm>
            <a:off x="5602225" y="778325"/>
            <a:ext cx="29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anjari"/>
                <a:ea typeface="Manjari"/>
                <a:cs typeface="Manjari"/>
                <a:sym typeface="Manjari"/>
              </a:rPr>
              <a:t>Google Speech-to-text API</a:t>
            </a:r>
            <a:endParaRPr b="1" sz="1700">
              <a:latin typeface="Manjari"/>
              <a:ea typeface="Manjari"/>
              <a:cs typeface="Manjari"/>
              <a:sym typeface="Manjari"/>
            </a:endParaRPr>
          </a:p>
        </p:txBody>
      </p:sp>
      <p:sp>
        <p:nvSpPr>
          <p:cNvPr id="1604" name="Google Shape;1604;p83"/>
          <p:cNvSpPr txBox="1"/>
          <p:nvPr/>
        </p:nvSpPr>
        <p:spPr>
          <a:xfrm>
            <a:off x="5208975" y="1887800"/>
            <a:ext cx="3748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C3A3B"/>
                </a:solidFill>
              </a:rPr>
              <a:t>chiến binh thủy thủ công trụ sở công an xã Ea Kar tỉnh Đắk Lắk camera xe máy gây tai nạn 2 người chết 6 người Việt ở Đài Loan bị bắn chết tất cả thông tin sẽ được tối 11 tháng 6</a:t>
            </a:r>
            <a:endParaRPr>
              <a:solidFill>
                <a:srgbClr val="EC3A3B"/>
              </a:solidFill>
            </a:endParaRPr>
          </a:p>
        </p:txBody>
      </p:sp>
      <p:sp>
        <p:nvSpPr>
          <p:cNvPr id="1605" name="Google Shape;1605;p83"/>
          <p:cNvSpPr txBox="1"/>
          <p:nvPr/>
        </p:nvSpPr>
        <p:spPr>
          <a:xfrm>
            <a:off x="308625" y="1725150"/>
            <a:ext cx="3626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rPr>
              <a:t>Diễn biến vụ tấn công trụ sở công an xã Ia Tiêu và Ia Kato tại Đắk Lắk. </a:t>
            </a:r>
            <a:r>
              <a:rPr lang="en">
                <a:solidFill>
                  <a:srgbClr val="EC3A3B"/>
                </a:solidFill>
              </a:rPr>
              <a:t>Rít súng</a:t>
            </a:r>
            <a:r>
              <a:rPr lang="en">
                <a:solidFill>
                  <a:schemeClr val="accent2"/>
                </a:solidFill>
              </a:rPr>
              <a:t> camera, vụ xe máy phóng như tên bay gây tai nạn 2 người chết. Chủ quán </a:t>
            </a:r>
            <a:r>
              <a:rPr lang="en">
                <a:solidFill>
                  <a:srgbClr val="EC3A3B"/>
                </a:solidFill>
              </a:rPr>
              <a:t>chóng </a:t>
            </a:r>
            <a:r>
              <a:rPr lang="en">
                <a:solidFill>
                  <a:schemeClr val="accent2"/>
                </a:solidFill>
              </a:rPr>
              <a:t>người Việt ở Đài Loan bị bắn chết. Tất cả thông tin sẽ được cập nhật trong bản tin 30Giây Nóng tối 11-6.</a:t>
            </a:r>
            <a:endParaRPr>
              <a:solidFill>
                <a:schemeClr val="accent2"/>
              </a:solidFill>
              <a:latin typeface="Manjari"/>
              <a:ea typeface="Manjari"/>
              <a:cs typeface="Manjari"/>
              <a:sym typeface="Manjari"/>
            </a:endParaRPr>
          </a:p>
        </p:txBody>
      </p:sp>
      <p:sp>
        <p:nvSpPr>
          <p:cNvPr id="1606" name="Google Shape;1606;p83"/>
          <p:cNvSpPr txBox="1"/>
          <p:nvPr/>
        </p:nvSpPr>
        <p:spPr>
          <a:xfrm>
            <a:off x="1735275" y="748325"/>
            <a:ext cx="1606500" cy="56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anjari"/>
              <a:ea typeface="Manjari"/>
              <a:cs typeface="Manjari"/>
              <a:sym typeface="Manja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0" name="Shape 1610"/>
        <p:cNvGrpSpPr/>
        <p:nvPr/>
      </p:nvGrpSpPr>
      <p:grpSpPr>
        <a:xfrm>
          <a:off x="0" y="0"/>
          <a:ext cx="0" cy="0"/>
          <a:chOff x="0" y="0"/>
          <a:chExt cx="0" cy="0"/>
        </a:xfrm>
      </p:grpSpPr>
      <p:sp>
        <p:nvSpPr>
          <p:cNvPr id="1611" name="Google Shape;1611;p84"/>
          <p:cNvSpPr/>
          <p:nvPr/>
        </p:nvSpPr>
        <p:spPr>
          <a:xfrm>
            <a:off x="2720500" y="3153900"/>
            <a:ext cx="3893100" cy="11079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84"/>
          <p:cNvSpPr/>
          <p:nvPr/>
        </p:nvSpPr>
        <p:spPr>
          <a:xfrm>
            <a:off x="2653200" y="542575"/>
            <a:ext cx="3893100" cy="1717200"/>
          </a:xfrm>
          <a:prstGeom prst="rect">
            <a:avLst/>
          </a:prstGeom>
          <a:solidFill>
            <a:schemeClr val="lt2"/>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84"/>
          <p:cNvSpPr txBox="1"/>
          <p:nvPr/>
        </p:nvSpPr>
        <p:spPr>
          <a:xfrm>
            <a:off x="2502850" y="669175"/>
            <a:ext cx="4233600" cy="230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500">
                <a:latin typeface="Manjari"/>
                <a:ea typeface="Manjari"/>
                <a:cs typeface="Manjari"/>
                <a:sym typeface="Manjari"/>
              </a:rPr>
              <a:t>Google Speech to text không có chức năng translate như Whisper </a:t>
            </a:r>
            <a:endParaRPr sz="2500">
              <a:latin typeface="Manjari"/>
              <a:ea typeface="Manjari"/>
              <a:cs typeface="Manjari"/>
              <a:sym typeface="Manjari"/>
            </a:endParaRPr>
          </a:p>
        </p:txBody>
      </p:sp>
      <p:sp>
        <p:nvSpPr>
          <p:cNvPr id="1614" name="Google Shape;1614;p84"/>
          <p:cNvSpPr txBox="1"/>
          <p:nvPr/>
        </p:nvSpPr>
        <p:spPr>
          <a:xfrm>
            <a:off x="2720500" y="3454700"/>
            <a:ext cx="3798300" cy="104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100">
                <a:latin typeface="Manjari"/>
                <a:ea typeface="Manjari"/>
                <a:cs typeface="Manjari"/>
                <a:sym typeface="Manjari"/>
              </a:rPr>
              <a:t>Google Cloud Translation</a:t>
            </a:r>
            <a:endParaRPr sz="2100">
              <a:latin typeface="Manjari"/>
              <a:ea typeface="Manjari"/>
              <a:cs typeface="Manjari"/>
              <a:sym typeface="Manjari"/>
            </a:endParaRPr>
          </a:p>
        </p:txBody>
      </p:sp>
      <p:sp>
        <p:nvSpPr>
          <p:cNvPr id="1615" name="Google Shape;1615;p84"/>
          <p:cNvSpPr/>
          <p:nvPr/>
        </p:nvSpPr>
        <p:spPr>
          <a:xfrm>
            <a:off x="4467250" y="2415985"/>
            <a:ext cx="304800" cy="581700"/>
          </a:xfrm>
          <a:prstGeom prst="downArrow">
            <a:avLst>
              <a:gd fmla="val 50000" name="adj1"/>
              <a:gd fmla="val 50000" name="adj2"/>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9" name="Shape 1619"/>
        <p:cNvGrpSpPr/>
        <p:nvPr/>
      </p:nvGrpSpPr>
      <p:grpSpPr>
        <a:xfrm>
          <a:off x="0" y="0"/>
          <a:ext cx="0" cy="0"/>
          <a:chOff x="0" y="0"/>
          <a:chExt cx="0" cy="0"/>
        </a:xfrm>
      </p:grpSpPr>
      <p:sp>
        <p:nvSpPr>
          <p:cNvPr id="1620" name="Google Shape;1620;p85"/>
          <p:cNvSpPr txBox="1"/>
          <p:nvPr>
            <p:ph type="title"/>
          </p:nvPr>
        </p:nvSpPr>
        <p:spPr>
          <a:xfrm>
            <a:off x="713250" y="52302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Mô hình sau fine-tune</a:t>
            </a:r>
            <a:endParaRPr/>
          </a:p>
        </p:txBody>
      </p:sp>
      <p:sp>
        <p:nvSpPr>
          <p:cNvPr id="1621" name="Google Shape;1621;p85"/>
          <p:cNvSpPr txBox="1"/>
          <p:nvPr/>
        </p:nvSpPr>
        <p:spPr>
          <a:xfrm>
            <a:off x="2288275" y="1713775"/>
            <a:ext cx="44787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FF0000"/>
                </a:solidFill>
                <a:highlight>
                  <a:srgbClr val="FFFFFF"/>
                </a:highlight>
                <a:latin typeface="Times New Roman"/>
                <a:ea typeface="Times New Roman"/>
                <a:cs typeface="Times New Roman"/>
                <a:sym typeface="Times New Roman"/>
              </a:rPr>
              <a:t>DÌN BÍNH PHỤ THỨNG</a:t>
            </a:r>
            <a:r>
              <a:rPr lang="en">
                <a:solidFill>
                  <a:srgbClr val="212121"/>
                </a:solidFill>
                <a:highlight>
                  <a:srgbClr val="FFFFFF"/>
                </a:highlight>
                <a:latin typeface="Times New Roman"/>
                <a:ea typeface="Times New Roman"/>
                <a:cs typeface="Times New Roman"/>
                <a:sym typeface="Times New Roman"/>
              </a:rPr>
              <a:t> CÔNG </a:t>
            </a:r>
            <a:r>
              <a:rPr lang="en">
                <a:solidFill>
                  <a:srgbClr val="FF0000"/>
                </a:solidFill>
                <a:highlight>
                  <a:srgbClr val="FFFFFF"/>
                </a:highlight>
                <a:latin typeface="Times New Roman"/>
                <a:ea typeface="Times New Roman"/>
                <a:cs typeface="Times New Roman"/>
                <a:sym typeface="Times New Roman"/>
              </a:rPr>
              <a:t>TRỘ SỰ</a:t>
            </a:r>
            <a:r>
              <a:rPr lang="en">
                <a:solidFill>
                  <a:srgbClr val="212121"/>
                </a:solidFill>
                <a:highlight>
                  <a:srgbClr val="FFFFFF"/>
                </a:highlight>
                <a:latin typeface="Times New Roman"/>
                <a:ea typeface="Times New Roman"/>
                <a:cs typeface="Times New Roman"/>
                <a:sym typeface="Times New Roman"/>
              </a:rPr>
              <a:t> CÔNG AN </a:t>
            </a:r>
            <a:r>
              <a:rPr lang="en">
                <a:solidFill>
                  <a:srgbClr val="FF0000"/>
                </a:solidFill>
                <a:highlight>
                  <a:srgbClr val="FFFFFF"/>
                </a:highlight>
                <a:latin typeface="Times New Roman"/>
                <a:ea typeface="Times New Roman"/>
                <a:cs typeface="Times New Roman"/>
                <a:sym typeface="Times New Roman"/>
              </a:rPr>
              <a:t>SẠI YÊN TÊN PHẢI YÊN CÁC TUÔN TỀ ĐẠT LẮT</a:t>
            </a:r>
            <a:r>
              <a:rPr lang="en">
                <a:solidFill>
                  <a:srgbClr val="212121"/>
                </a:solidFill>
                <a:highlight>
                  <a:srgbClr val="FFFFFF"/>
                </a:highlight>
                <a:latin typeface="Times New Roman"/>
                <a:ea typeface="Times New Roman"/>
                <a:cs typeface="Times New Roman"/>
                <a:sym typeface="Times New Roman"/>
              </a:rPr>
              <a:t> TRÍCH </a:t>
            </a:r>
            <a:r>
              <a:rPr lang="en">
                <a:solidFill>
                  <a:srgbClr val="FF0000"/>
                </a:solidFill>
                <a:highlight>
                  <a:srgbClr val="FFFFFF"/>
                </a:highlight>
                <a:latin typeface="Times New Roman"/>
                <a:ea typeface="Times New Roman"/>
                <a:cs typeface="Times New Roman"/>
                <a:sym typeface="Times New Roman"/>
              </a:rPr>
              <a:t>XUỐNG CAMAI RA</a:t>
            </a:r>
            <a:r>
              <a:rPr lang="en">
                <a:solidFill>
                  <a:srgbClr val="212121"/>
                </a:solidFill>
                <a:highlight>
                  <a:srgbClr val="FFFFFF"/>
                </a:highlight>
                <a:latin typeface="Times New Roman"/>
                <a:ea typeface="Times New Roman"/>
                <a:cs typeface="Times New Roman"/>
                <a:sym typeface="Times New Roman"/>
              </a:rPr>
              <a:t> VỤ XE </a:t>
            </a:r>
            <a:r>
              <a:rPr lang="en">
                <a:solidFill>
                  <a:srgbClr val="FF0000"/>
                </a:solidFill>
                <a:highlight>
                  <a:srgbClr val="FFFFFF"/>
                </a:highlight>
                <a:latin typeface="Times New Roman"/>
                <a:ea typeface="Times New Roman"/>
                <a:cs typeface="Times New Roman"/>
                <a:sym typeface="Times New Roman"/>
              </a:rPr>
              <a:t>MẤY</a:t>
            </a:r>
            <a:r>
              <a:rPr lang="en">
                <a:solidFill>
                  <a:srgbClr val="212121"/>
                </a:solidFill>
                <a:highlight>
                  <a:srgbClr val="FFFFFF"/>
                </a:highlight>
                <a:latin typeface="Times New Roman"/>
                <a:ea typeface="Times New Roman"/>
                <a:cs typeface="Times New Roman"/>
                <a:sym typeface="Times New Roman"/>
              </a:rPr>
              <a:t> PHÓNG </a:t>
            </a:r>
            <a:r>
              <a:rPr lang="en">
                <a:solidFill>
                  <a:srgbClr val="FF0000"/>
                </a:solidFill>
                <a:highlight>
                  <a:srgbClr val="FFFFFF"/>
                </a:highlight>
                <a:latin typeface="Times New Roman"/>
                <a:ea typeface="Times New Roman"/>
                <a:cs typeface="Times New Roman"/>
                <a:sym typeface="Times New Roman"/>
              </a:rPr>
              <a:t>DƯƠI</a:t>
            </a:r>
            <a:r>
              <a:rPr lang="en">
                <a:solidFill>
                  <a:srgbClr val="212121"/>
                </a:solidFill>
                <a:highlight>
                  <a:srgbClr val="FFFFFF"/>
                </a:highlight>
                <a:latin typeface="Times New Roman"/>
                <a:ea typeface="Times New Roman"/>
                <a:cs typeface="Times New Roman"/>
                <a:sym typeface="Times New Roman"/>
              </a:rPr>
              <a:t> TÊN BAY </a:t>
            </a:r>
            <a:r>
              <a:rPr lang="en">
                <a:solidFill>
                  <a:srgbClr val="FF0000"/>
                </a:solidFill>
                <a:highlight>
                  <a:srgbClr val="FFFFFF"/>
                </a:highlight>
                <a:latin typeface="Times New Roman"/>
                <a:ea typeface="Times New Roman"/>
                <a:cs typeface="Times New Roman"/>
                <a:sym typeface="Times New Roman"/>
              </a:rPr>
              <a:t>GÌ TÀI ĐẠN HÀNG GÙI</a:t>
            </a:r>
            <a:r>
              <a:rPr lang="en">
                <a:solidFill>
                  <a:srgbClr val="212121"/>
                </a:solidFill>
                <a:highlight>
                  <a:srgbClr val="FFFFFF"/>
                </a:highlight>
                <a:latin typeface="Times New Roman"/>
                <a:ea typeface="Times New Roman"/>
                <a:cs typeface="Times New Roman"/>
                <a:sym typeface="Times New Roman"/>
              </a:rPr>
              <a:t> CHẾT </a:t>
            </a:r>
            <a:r>
              <a:rPr lang="en">
                <a:solidFill>
                  <a:srgbClr val="FF0000"/>
                </a:solidFill>
                <a:highlight>
                  <a:srgbClr val="FFFFFF"/>
                </a:highlight>
                <a:latin typeface="Times New Roman"/>
                <a:ea typeface="Times New Roman"/>
                <a:cs typeface="Times New Roman"/>
                <a:sym typeface="Times New Roman"/>
              </a:rPr>
              <a:t>CHỐ QUAN CHÓNG</a:t>
            </a:r>
            <a:r>
              <a:rPr lang="en">
                <a:solidFill>
                  <a:srgbClr val="212121"/>
                </a:solidFill>
                <a:highlight>
                  <a:srgbClr val="FFFFFF"/>
                </a:highlight>
                <a:latin typeface="Times New Roman"/>
                <a:ea typeface="Times New Roman"/>
                <a:cs typeface="Times New Roman"/>
                <a:sym typeface="Times New Roman"/>
              </a:rPr>
              <a:t> NGƯỜI </a:t>
            </a:r>
            <a:r>
              <a:rPr lang="en">
                <a:solidFill>
                  <a:srgbClr val="FF0000"/>
                </a:solidFill>
                <a:highlight>
                  <a:srgbClr val="FFFFFF"/>
                </a:highlight>
                <a:latin typeface="Times New Roman"/>
                <a:ea typeface="Times New Roman"/>
                <a:cs typeface="Times New Roman"/>
                <a:sym typeface="Times New Roman"/>
              </a:rPr>
              <a:t>VIỆC Ở ĐẠI</a:t>
            </a:r>
            <a:r>
              <a:rPr lang="en">
                <a:solidFill>
                  <a:srgbClr val="212121"/>
                </a:solidFill>
                <a:highlight>
                  <a:srgbClr val="FFFFFF"/>
                </a:highlight>
                <a:latin typeface="Times New Roman"/>
                <a:ea typeface="Times New Roman"/>
                <a:cs typeface="Times New Roman"/>
                <a:sym typeface="Times New Roman"/>
              </a:rPr>
              <a:t> LOAN BỊ </a:t>
            </a:r>
            <a:r>
              <a:rPr lang="en">
                <a:solidFill>
                  <a:srgbClr val="FF0000"/>
                </a:solidFill>
                <a:highlight>
                  <a:srgbClr val="FFFFFF"/>
                </a:highlight>
                <a:latin typeface="Times New Roman"/>
                <a:ea typeface="Times New Roman"/>
                <a:cs typeface="Times New Roman"/>
                <a:sym typeface="Times New Roman"/>
              </a:rPr>
              <a:t>BẮNG</a:t>
            </a:r>
            <a:r>
              <a:rPr lang="en">
                <a:solidFill>
                  <a:srgbClr val="212121"/>
                </a:solidFill>
                <a:highlight>
                  <a:srgbClr val="FFFFFF"/>
                </a:highlight>
                <a:latin typeface="Times New Roman"/>
                <a:ea typeface="Times New Roman"/>
                <a:cs typeface="Times New Roman"/>
                <a:sym typeface="Times New Roman"/>
              </a:rPr>
              <a:t> CHẾT </a:t>
            </a:r>
            <a:r>
              <a:rPr lang="en">
                <a:solidFill>
                  <a:srgbClr val="FF0000"/>
                </a:solidFill>
                <a:highlight>
                  <a:srgbClr val="FFFFFF"/>
                </a:highlight>
                <a:latin typeface="Times New Roman"/>
                <a:ea typeface="Times New Roman"/>
                <a:cs typeface="Times New Roman"/>
                <a:sym typeface="Times New Roman"/>
              </a:rPr>
              <a:t>TỚI CA</a:t>
            </a:r>
            <a:r>
              <a:rPr lang="en">
                <a:solidFill>
                  <a:srgbClr val="212121"/>
                </a:solidFill>
                <a:highlight>
                  <a:srgbClr val="FFFFFF"/>
                </a:highlight>
                <a:latin typeface="Times New Roman"/>
                <a:ea typeface="Times New Roman"/>
                <a:cs typeface="Times New Roman"/>
                <a:sym typeface="Times New Roman"/>
              </a:rPr>
              <a:t> THÔNG </a:t>
            </a:r>
            <a:r>
              <a:rPr lang="en">
                <a:solidFill>
                  <a:srgbClr val="FF0000"/>
                </a:solidFill>
                <a:highlight>
                  <a:srgbClr val="FFFFFF"/>
                </a:highlight>
                <a:latin typeface="Times New Roman"/>
                <a:ea typeface="Times New Roman"/>
                <a:cs typeface="Times New Roman"/>
                <a:sym typeface="Times New Roman"/>
              </a:rPr>
              <a:t>TÊN SỰ CẬM NHỮC CHO BẠN TÊN BAN MƯỜI GÌ ĐỘNG TỐI MỪA MỘT THA SỐNG</a:t>
            </a:r>
            <a:endParaRPr>
              <a:latin typeface="Manjari"/>
              <a:ea typeface="Manjari"/>
              <a:cs typeface="Manjari"/>
              <a:sym typeface="Manja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5" name="Shape 1625"/>
        <p:cNvGrpSpPr/>
        <p:nvPr/>
      </p:nvGrpSpPr>
      <p:grpSpPr>
        <a:xfrm>
          <a:off x="0" y="0"/>
          <a:ext cx="0" cy="0"/>
          <a:chOff x="0" y="0"/>
          <a:chExt cx="0" cy="0"/>
        </a:xfrm>
      </p:grpSpPr>
      <p:sp>
        <p:nvSpPr>
          <p:cNvPr id="1626" name="Google Shape;1626;p86"/>
          <p:cNvSpPr txBox="1"/>
          <p:nvPr>
            <p:ph type="title"/>
          </p:nvPr>
        </p:nvSpPr>
        <p:spPr>
          <a:xfrm>
            <a:off x="1388100" y="1557450"/>
            <a:ext cx="6367800" cy="2028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grpSp>
        <p:nvGrpSpPr>
          <p:cNvPr id="1346" name="Google Shape;1346;p55"/>
          <p:cNvGrpSpPr/>
          <p:nvPr/>
        </p:nvGrpSpPr>
        <p:grpSpPr>
          <a:xfrm>
            <a:off x="1201693" y="1473259"/>
            <a:ext cx="1866818" cy="2791847"/>
            <a:chOff x="1034825" y="1460000"/>
            <a:chExt cx="2080021" cy="2838397"/>
          </a:xfrm>
        </p:grpSpPr>
        <p:sp>
          <p:nvSpPr>
            <p:cNvPr id="1347" name="Google Shape;1347;p55"/>
            <p:cNvSpPr/>
            <p:nvPr/>
          </p:nvSpPr>
          <p:spPr>
            <a:xfrm>
              <a:off x="1108121" y="2003925"/>
              <a:ext cx="2006724" cy="1603148"/>
            </a:xfrm>
            <a:custGeom>
              <a:rect b="b" l="l" r="r" t="t"/>
              <a:pathLst>
                <a:path extrusionOk="0" h="29308" w="36686">
                  <a:moveTo>
                    <a:pt x="8174" y="0"/>
                  </a:moveTo>
                  <a:lnTo>
                    <a:pt x="4588" y="15077"/>
                  </a:lnTo>
                  <a:cubicBezTo>
                    <a:pt x="4405" y="15061"/>
                    <a:pt x="4213" y="15053"/>
                    <a:pt x="4015" y="15053"/>
                  </a:cubicBezTo>
                  <a:cubicBezTo>
                    <a:pt x="2236" y="15053"/>
                    <a:pt x="1" y="15718"/>
                    <a:pt x="302" y="17934"/>
                  </a:cubicBezTo>
                  <a:cubicBezTo>
                    <a:pt x="423" y="18937"/>
                    <a:pt x="1183" y="19788"/>
                    <a:pt x="2095" y="20213"/>
                  </a:cubicBezTo>
                  <a:cubicBezTo>
                    <a:pt x="2670" y="20473"/>
                    <a:pt x="3290" y="20586"/>
                    <a:pt x="3907" y="20586"/>
                  </a:cubicBezTo>
                  <a:cubicBezTo>
                    <a:pt x="4301" y="20586"/>
                    <a:pt x="4695" y="20540"/>
                    <a:pt x="5074" y="20457"/>
                  </a:cubicBezTo>
                  <a:lnTo>
                    <a:pt x="5074" y="20457"/>
                  </a:lnTo>
                  <a:cubicBezTo>
                    <a:pt x="2946" y="21429"/>
                    <a:pt x="2217" y="23709"/>
                    <a:pt x="2794" y="25928"/>
                  </a:cubicBezTo>
                  <a:cubicBezTo>
                    <a:pt x="3304" y="27853"/>
                    <a:pt x="4770" y="28367"/>
                    <a:pt x="6190" y="28367"/>
                  </a:cubicBezTo>
                  <a:cubicBezTo>
                    <a:pt x="7820" y="28367"/>
                    <a:pt x="9390" y="27691"/>
                    <a:pt x="9390" y="27691"/>
                  </a:cubicBezTo>
                  <a:lnTo>
                    <a:pt x="15925" y="28937"/>
                  </a:lnTo>
                  <a:lnTo>
                    <a:pt x="18904" y="26353"/>
                  </a:lnTo>
                  <a:cubicBezTo>
                    <a:pt x="18904" y="26353"/>
                    <a:pt x="27445" y="29241"/>
                    <a:pt x="28205" y="29302"/>
                  </a:cubicBezTo>
                  <a:cubicBezTo>
                    <a:pt x="28236" y="29305"/>
                    <a:pt x="28271" y="29307"/>
                    <a:pt x="28310" y="29307"/>
                  </a:cubicBezTo>
                  <a:cubicBezTo>
                    <a:pt x="29245" y="29307"/>
                    <a:pt x="32493" y="28229"/>
                    <a:pt x="31822" y="24408"/>
                  </a:cubicBezTo>
                  <a:lnTo>
                    <a:pt x="31822" y="24408"/>
                  </a:lnTo>
                  <a:cubicBezTo>
                    <a:pt x="31944" y="25046"/>
                    <a:pt x="33008" y="25654"/>
                    <a:pt x="33555" y="25837"/>
                  </a:cubicBezTo>
                  <a:cubicBezTo>
                    <a:pt x="33830" y="25932"/>
                    <a:pt x="34129" y="25990"/>
                    <a:pt x="34423" y="25990"/>
                  </a:cubicBezTo>
                  <a:cubicBezTo>
                    <a:pt x="34877" y="25990"/>
                    <a:pt x="35320" y="25852"/>
                    <a:pt x="35652" y="25502"/>
                  </a:cubicBezTo>
                  <a:cubicBezTo>
                    <a:pt x="36685" y="24469"/>
                    <a:pt x="35804" y="22767"/>
                    <a:pt x="35044" y="21824"/>
                  </a:cubicBezTo>
                  <a:cubicBezTo>
                    <a:pt x="34898" y="21649"/>
                    <a:pt x="33992" y="20573"/>
                    <a:pt x="33653" y="20573"/>
                  </a:cubicBezTo>
                  <a:cubicBezTo>
                    <a:pt x="33639" y="20573"/>
                    <a:pt x="33627" y="20575"/>
                    <a:pt x="33616" y="20578"/>
                  </a:cubicBezTo>
                  <a:cubicBezTo>
                    <a:pt x="33616" y="20578"/>
                    <a:pt x="36260" y="19666"/>
                    <a:pt x="34375" y="16931"/>
                  </a:cubicBezTo>
                  <a:cubicBezTo>
                    <a:pt x="33324" y="15397"/>
                    <a:pt x="31863" y="15065"/>
                    <a:pt x="30794" y="15065"/>
                  </a:cubicBezTo>
                  <a:cubicBezTo>
                    <a:pt x="29978" y="15065"/>
                    <a:pt x="29391" y="15259"/>
                    <a:pt x="29391" y="15259"/>
                  </a:cubicBezTo>
                  <a:lnTo>
                    <a:pt x="27840" y="244"/>
                  </a:lnTo>
                  <a:lnTo>
                    <a:pt x="81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55"/>
            <p:cNvSpPr/>
            <p:nvPr/>
          </p:nvSpPr>
          <p:spPr>
            <a:xfrm>
              <a:off x="1034825" y="3299083"/>
              <a:ext cx="2070067" cy="999314"/>
            </a:xfrm>
            <a:custGeom>
              <a:rect b="b" l="l" r="r" t="t"/>
              <a:pathLst>
                <a:path extrusionOk="0" h="18269" w="37844">
                  <a:moveTo>
                    <a:pt x="19727" y="0"/>
                  </a:moveTo>
                  <a:cubicBezTo>
                    <a:pt x="3709" y="0"/>
                    <a:pt x="0" y="18268"/>
                    <a:pt x="0" y="18268"/>
                  </a:cubicBezTo>
                  <a:lnTo>
                    <a:pt x="37843" y="18268"/>
                  </a:lnTo>
                  <a:cubicBezTo>
                    <a:pt x="37843" y="18268"/>
                    <a:pt x="35746" y="0"/>
                    <a:pt x="197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5"/>
            <p:cNvSpPr/>
            <p:nvPr/>
          </p:nvSpPr>
          <p:spPr>
            <a:xfrm>
              <a:off x="1315813" y="2254992"/>
              <a:ext cx="325903" cy="325903"/>
            </a:xfrm>
            <a:custGeom>
              <a:rect b="b" l="l" r="r" t="t"/>
              <a:pathLst>
                <a:path extrusionOk="0" h="5958" w="5958">
                  <a:moveTo>
                    <a:pt x="2979" y="0"/>
                  </a:moveTo>
                  <a:cubicBezTo>
                    <a:pt x="1338" y="0"/>
                    <a:pt x="0" y="1337"/>
                    <a:pt x="0" y="2979"/>
                  </a:cubicBezTo>
                  <a:cubicBezTo>
                    <a:pt x="0" y="4620"/>
                    <a:pt x="1338" y="5958"/>
                    <a:pt x="2979" y="5958"/>
                  </a:cubicBezTo>
                  <a:cubicBezTo>
                    <a:pt x="4620" y="5958"/>
                    <a:pt x="5958" y="4620"/>
                    <a:pt x="5958" y="2979"/>
                  </a:cubicBezTo>
                  <a:cubicBezTo>
                    <a:pt x="5958" y="1337"/>
                    <a:pt x="4620" y="0"/>
                    <a:pt x="2979" y="0"/>
                  </a:cubicBezTo>
                  <a:close/>
                </a:path>
              </a:pathLst>
            </a:custGeom>
            <a:solidFill>
              <a:schemeClr val="l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5"/>
            <p:cNvSpPr/>
            <p:nvPr/>
          </p:nvSpPr>
          <p:spPr>
            <a:xfrm>
              <a:off x="2522850" y="2254992"/>
              <a:ext cx="325957" cy="325903"/>
            </a:xfrm>
            <a:custGeom>
              <a:rect b="b" l="l" r="r" t="t"/>
              <a:pathLst>
                <a:path extrusionOk="0" h="5958" w="5959">
                  <a:moveTo>
                    <a:pt x="2979" y="0"/>
                  </a:moveTo>
                  <a:cubicBezTo>
                    <a:pt x="1338" y="0"/>
                    <a:pt x="1" y="1337"/>
                    <a:pt x="1" y="2979"/>
                  </a:cubicBezTo>
                  <a:cubicBezTo>
                    <a:pt x="1" y="4620"/>
                    <a:pt x="1338" y="5958"/>
                    <a:pt x="2979" y="5958"/>
                  </a:cubicBezTo>
                  <a:cubicBezTo>
                    <a:pt x="4621" y="5958"/>
                    <a:pt x="5958" y="4620"/>
                    <a:pt x="5958" y="2979"/>
                  </a:cubicBezTo>
                  <a:cubicBezTo>
                    <a:pt x="5958" y="1337"/>
                    <a:pt x="4621" y="0"/>
                    <a:pt x="2979" y="0"/>
                  </a:cubicBezTo>
                  <a:close/>
                </a:path>
              </a:pathLst>
            </a:custGeom>
            <a:solidFill>
              <a:schemeClr val="l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5"/>
            <p:cNvSpPr/>
            <p:nvPr/>
          </p:nvSpPr>
          <p:spPr>
            <a:xfrm>
              <a:off x="1935932" y="2647347"/>
              <a:ext cx="355878" cy="567020"/>
            </a:xfrm>
            <a:custGeom>
              <a:rect b="b" l="l" r="r" t="t"/>
              <a:pathLst>
                <a:path extrusionOk="0" h="10366" w="6506">
                  <a:moveTo>
                    <a:pt x="6019" y="0"/>
                  </a:moveTo>
                  <a:lnTo>
                    <a:pt x="852" y="700"/>
                  </a:lnTo>
                  <a:lnTo>
                    <a:pt x="1" y="10365"/>
                  </a:lnTo>
                  <a:cubicBezTo>
                    <a:pt x="1703" y="10153"/>
                    <a:pt x="4500" y="9362"/>
                    <a:pt x="6506" y="6596"/>
                  </a:cubicBezTo>
                  <a:lnTo>
                    <a:pt x="6019" y="0"/>
                  </a:lnTo>
                  <a:close/>
                </a:path>
              </a:pathLst>
            </a:custGeom>
            <a:solidFill>
              <a:schemeClr val="l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55"/>
            <p:cNvSpPr/>
            <p:nvPr/>
          </p:nvSpPr>
          <p:spPr>
            <a:xfrm>
              <a:off x="1518636" y="1580939"/>
              <a:ext cx="1137322" cy="1364492"/>
            </a:xfrm>
            <a:custGeom>
              <a:rect b="b" l="l" r="r" t="t"/>
              <a:pathLst>
                <a:path extrusionOk="0" h="24945" w="20792">
                  <a:moveTo>
                    <a:pt x="11089" y="1"/>
                  </a:moveTo>
                  <a:cubicBezTo>
                    <a:pt x="9002" y="1"/>
                    <a:pt x="65" y="689"/>
                    <a:pt x="92" y="12475"/>
                  </a:cubicBezTo>
                  <a:cubicBezTo>
                    <a:pt x="1" y="14056"/>
                    <a:pt x="92" y="14542"/>
                    <a:pt x="244" y="16092"/>
                  </a:cubicBezTo>
                  <a:cubicBezTo>
                    <a:pt x="609" y="19223"/>
                    <a:pt x="2098" y="21928"/>
                    <a:pt x="4925" y="23448"/>
                  </a:cubicBezTo>
                  <a:cubicBezTo>
                    <a:pt x="6673" y="24388"/>
                    <a:pt x="8817" y="24944"/>
                    <a:pt x="10917" y="24944"/>
                  </a:cubicBezTo>
                  <a:cubicBezTo>
                    <a:pt x="12213" y="24944"/>
                    <a:pt x="13492" y="24732"/>
                    <a:pt x="14651" y="24269"/>
                  </a:cubicBezTo>
                  <a:cubicBezTo>
                    <a:pt x="16992" y="23296"/>
                    <a:pt x="18785" y="21563"/>
                    <a:pt x="19727" y="19253"/>
                  </a:cubicBezTo>
                  <a:cubicBezTo>
                    <a:pt x="20761" y="16639"/>
                    <a:pt x="20791" y="13265"/>
                    <a:pt x="20639" y="10408"/>
                  </a:cubicBezTo>
                  <a:cubicBezTo>
                    <a:pt x="20137" y="156"/>
                    <a:pt x="11996" y="13"/>
                    <a:pt x="11540" y="13"/>
                  </a:cubicBezTo>
                  <a:cubicBezTo>
                    <a:pt x="11527" y="13"/>
                    <a:pt x="11521" y="13"/>
                    <a:pt x="11521" y="13"/>
                  </a:cubicBezTo>
                  <a:cubicBezTo>
                    <a:pt x="11521" y="13"/>
                    <a:pt x="11365" y="1"/>
                    <a:pt x="11089" y="1"/>
                  </a:cubicBezTo>
                  <a:close/>
                </a:path>
              </a:pathLst>
            </a:custGeom>
            <a:solidFill>
              <a:schemeClr val="l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55"/>
            <p:cNvSpPr/>
            <p:nvPr/>
          </p:nvSpPr>
          <p:spPr>
            <a:xfrm>
              <a:off x="1916022" y="3008140"/>
              <a:ext cx="407406" cy="578617"/>
            </a:xfrm>
            <a:custGeom>
              <a:rect b="b" l="l" r="r" t="t"/>
              <a:pathLst>
                <a:path extrusionOk="0" h="10578" w="7448">
                  <a:moveTo>
                    <a:pt x="6870" y="0"/>
                  </a:moveTo>
                  <a:cubicBezTo>
                    <a:pt x="4864" y="2766"/>
                    <a:pt x="2067" y="3557"/>
                    <a:pt x="365" y="3769"/>
                  </a:cubicBezTo>
                  <a:lnTo>
                    <a:pt x="0" y="7994"/>
                  </a:lnTo>
                  <a:cubicBezTo>
                    <a:pt x="0" y="7994"/>
                    <a:pt x="152" y="10122"/>
                    <a:pt x="3587" y="10548"/>
                  </a:cubicBezTo>
                  <a:cubicBezTo>
                    <a:pt x="3766" y="10568"/>
                    <a:pt x="3937" y="10578"/>
                    <a:pt x="4101" y="10578"/>
                  </a:cubicBezTo>
                  <a:cubicBezTo>
                    <a:pt x="7065" y="10578"/>
                    <a:pt x="7447" y="7356"/>
                    <a:pt x="7447" y="7356"/>
                  </a:cubicBezTo>
                  <a:lnTo>
                    <a:pt x="6870" y="0"/>
                  </a:lnTo>
                  <a:close/>
                </a:path>
              </a:pathLst>
            </a:custGeom>
            <a:solidFill>
              <a:schemeClr val="l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5"/>
            <p:cNvSpPr/>
            <p:nvPr/>
          </p:nvSpPr>
          <p:spPr>
            <a:xfrm>
              <a:off x="2019074" y="2417885"/>
              <a:ext cx="71548" cy="76744"/>
            </a:xfrm>
            <a:custGeom>
              <a:rect b="b" l="l" r="r" t="t"/>
              <a:pathLst>
                <a:path extrusionOk="0" h="1403" w="1308">
                  <a:moveTo>
                    <a:pt x="1308" y="1"/>
                  </a:moveTo>
                  <a:lnTo>
                    <a:pt x="1308" y="1"/>
                  </a:lnTo>
                  <a:cubicBezTo>
                    <a:pt x="1065" y="31"/>
                    <a:pt x="821" y="92"/>
                    <a:pt x="609" y="214"/>
                  </a:cubicBezTo>
                  <a:cubicBezTo>
                    <a:pt x="487" y="244"/>
                    <a:pt x="365" y="335"/>
                    <a:pt x="274" y="396"/>
                  </a:cubicBezTo>
                  <a:cubicBezTo>
                    <a:pt x="153" y="487"/>
                    <a:pt x="31" y="609"/>
                    <a:pt x="31" y="791"/>
                  </a:cubicBezTo>
                  <a:cubicBezTo>
                    <a:pt x="1" y="1004"/>
                    <a:pt x="153" y="1156"/>
                    <a:pt x="244" y="1217"/>
                  </a:cubicBezTo>
                  <a:cubicBezTo>
                    <a:pt x="365" y="1308"/>
                    <a:pt x="487" y="1369"/>
                    <a:pt x="639" y="1399"/>
                  </a:cubicBezTo>
                  <a:cubicBezTo>
                    <a:pt x="663" y="1402"/>
                    <a:pt x="686" y="1403"/>
                    <a:pt x="709" y="1403"/>
                  </a:cubicBezTo>
                  <a:cubicBezTo>
                    <a:pt x="958" y="1403"/>
                    <a:pt x="1197" y="1259"/>
                    <a:pt x="1308" y="1065"/>
                  </a:cubicBezTo>
                  <a:lnTo>
                    <a:pt x="1308" y="1065"/>
                  </a:lnTo>
                  <a:cubicBezTo>
                    <a:pt x="1152" y="1154"/>
                    <a:pt x="980" y="1210"/>
                    <a:pt x="827" y="1210"/>
                  </a:cubicBezTo>
                  <a:cubicBezTo>
                    <a:pt x="772" y="1210"/>
                    <a:pt x="718" y="1203"/>
                    <a:pt x="669" y="1186"/>
                  </a:cubicBezTo>
                  <a:cubicBezTo>
                    <a:pt x="578" y="1156"/>
                    <a:pt x="487" y="1095"/>
                    <a:pt x="426" y="1004"/>
                  </a:cubicBezTo>
                  <a:cubicBezTo>
                    <a:pt x="335" y="943"/>
                    <a:pt x="305" y="882"/>
                    <a:pt x="305" y="822"/>
                  </a:cubicBezTo>
                  <a:cubicBezTo>
                    <a:pt x="305" y="700"/>
                    <a:pt x="517" y="518"/>
                    <a:pt x="700" y="396"/>
                  </a:cubicBezTo>
                  <a:cubicBezTo>
                    <a:pt x="913" y="274"/>
                    <a:pt x="1095" y="153"/>
                    <a:pt x="13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5"/>
            <p:cNvSpPr/>
            <p:nvPr/>
          </p:nvSpPr>
          <p:spPr>
            <a:xfrm>
              <a:off x="1723154" y="2506005"/>
              <a:ext cx="121434" cy="121434"/>
            </a:xfrm>
            <a:custGeom>
              <a:rect b="b" l="l" r="r" t="t"/>
              <a:pathLst>
                <a:path extrusionOk="0" h="2220" w="2220">
                  <a:moveTo>
                    <a:pt x="1125" y="1"/>
                  </a:moveTo>
                  <a:cubicBezTo>
                    <a:pt x="517" y="1"/>
                    <a:pt x="0" y="487"/>
                    <a:pt x="0" y="1095"/>
                  </a:cubicBezTo>
                  <a:cubicBezTo>
                    <a:pt x="0" y="1703"/>
                    <a:pt x="517" y="2220"/>
                    <a:pt x="1125" y="2220"/>
                  </a:cubicBezTo>
                  <a:cubicBezTo>
                    <a:pt x="1733" y="2220"/>
                    <a:pt x="2219" y="1703"/>
                    <a:pt x="2219" y="1095"/>
                  </a:cubicBezTo>
                  <a:cubicBezTo>
                    <a:pt x="2219" y="487"/>
                    <a:pt x="1733" y="1"/>
                    <a:pt x="11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55"/>
            <p:cNvSpPr/>
            <p:nvPr/>
          </p:nvSpPr>
          <p:spPr>
            <a:xfrm>
              <a:off x="2329982" y="2519297"/>
              <a:ext cx="121434" cy="121434"/>
            </a:xfrm>
            <a:custGeom>
              <a:rect b="b" l="l" r="r" t="t"/>
              <a:pathLst>
                <a:path extrusionOk="0" h="2220" w="2220">
                  <a:moveTo>
                    <a:pt x="1125" y="1"/>
                  </a:moveTo>
                  <a:cubicBezTo>
                    <a:pt x="517" y="1"/>
                    <a:pt x="1" y="518"/>
                    <a:pt x="1" y="1126"/>
                  </a:cubicBezTo>
                  <a:cubicBezTo>
                    <a:pt x="1" y="1734"/>
                    <a:pt x="517" y="2220"/>
                    <a:pt x="1125" y="2220"/>
                  </a:cubicBezTo>
                  <a:cubicBezTo>
                    <a:pt x="1733" y="2220"/>
                    <a:pt x="2220" y="1734"/>
                    <a:pt x="2220" y="1126"/>
                  </a:cubicBezTo>
                  <a:cubicBezTo>
                    <a:pt x="2220" y="518"/>
                    <a:pt x="1733" y="1"/>
                    <a:pt x="112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55"/>
            <p:cNvSpPr/>
            <p:nvPr/>
          </p:nvSpPr>
          <p:spPr>
            <a:xfrm>
              <a:off x="2030725" y="2554140"/>
              <a:ext cx="129748" cy="72095"/>
            </a:xfrm>
            <a:custGeom>
              <a:rect b="b" l="l" r="r" t="t"/>
              <a:pathLst>
                <a:path extrusionOk="0" h="1318" w="2372">
                  <a:moveTo>
                    <a:pt x="1706" y="1"/>
                  </a:moveTo>
                  <a:cubicBezTo>
                    <a:pt x="1695" y="1"/>
                    <a:pt x="1684" y="1"/>
                    <a:pt x="1672" y="2"/>
                  </a:cubicBezTo>
                  <a:cubicBezTo>
                    <a:pt x="1338" y="33"/>
                    <a:pt x="1064" y="337"/>
                    <a:pt x="1064" y="337"/>
                  </a:cubicBezTo>
                  <a:cubicBezTo>
                    <a:pt x="1064" y="337"/>
                    <a:pt x="1125" y="215"/>
                    <a:pt x="730" y="33"/>
                  </a:cubicBezTo>
                  <a:cubicBezTo>
                    <a:pt x="682" y="14"/>
                    <a:pt x="635" y="6"/>
                    <a:pt x="589" y="6"/>
                  </a:cubicBezTo>
                  <a:cubicBezTo>
                    <a:pt x="258" y="6"/>
                    <a:pt x="0" y="428"/>
                    <a:pt x="0" y="428"/>
                  </a:cubicBezTo>
                  <a:cubicBezTo>
                    <a:pt x="428" y="1093"/>
                    <a:pt x="829" y="1317"/>
                    <a:pt x="1175" y="1317"/>
                  </a:cubicBezTo>
                  <a:cubicBezTo>
                    <a:pt x="1889" y="1317"/>
                    <a:pt x="2371" y="367"/>
                    <a:pt x="2371" y="367"/>
                  </a:cubicBezTo>
                  <a:cubicBezTo>
                    <a:pt x="2371" y="367"/>
                    <a:pt x="2005" y="1"/>
                    <a:pt x="170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5"/>
            <p:cNvSpPr/>
            <p:nvPr/>
          </p:nvSpPr>
          <p:spPr>
            <a:xfrm>
              <a:off x="2010760" y="2560868"/>
              <a:ext cx="159669" cy="46933"/>
            </a:xfrm>
            <a:custGeom>
              <a:rect b="b" l="l" r="r" t="t"/>
              <a:pathLst>
                <a:path extrusionOk="0" h="858" w="2919">
                  <a:moveTo>
                    <a:pt x="1" y="1"/>
                  </a:moveTo>
                  <a:lnTo>
                    <a:pt x="1" y="1"/>
                  </a:lnTo>
                  <a:cubicBezTo>
                    <a:pt x="335" y="457"/>
                    <a:pt x="852" y="822"/>
                    <a:pt x="1460" y="852"/>
                  </a:cubicBezTo>
                  <a:cubicBezTo>
                    <a:pt x="1499" y="856"/>
                    <a:pt x="1538" y="858"/>
                    <a:pt x="1577" y="858"/>
                  </a:cubicBezTo>
                  <a:cubicBezTo>
                    <a:pt x="1841" y="858"/>
                    <a:pt x="2099" y="772"/>
                    <a:pt x="2311" y="639"/>
                  </a:cubicBezTo>
                  <a:cubicBezTo>
                    <a:pt x="2463" y="548"/>
                    <a:pt x="2554" y="457"/>
                    <a:pt x="2676" y="366"/>
                  </a:cubicBezTo>
                  <a:cubicBezTo>
                    <a:pt x="2767" y="244"/>
                    <a:pt x="2828" y="122"/>
                    <a:pt x="2919" y="1"/>
                  </a:cubicBezTo>
                  <a:lnTo>
                    <a:pt x="2919" y="1"/>
                  </a:lnTo>
                  <a:cubicBezTo>
                    <a:pt x="2676" y="183"/>
                    <a:pt x="2463" y="335"/>
                    <a:pt x="2220" y="426"/>
                  </a:cubicBezTo>
                  <a:cubicBezTo>
                    <a:pt x="1976" y="548"/>
                    <a:pt x="1733" y="578"/>
                    <a:pt x="1490" y="578"/>
                  </a:cubicBezTo>
                  <a:cubicBezTo>
                    <a:pt x="1217" y="578"/>
                    <a:pt x="973" y="487"/>
                    <a:pt x="730" y="396"/>
                  </a:cubicBezTo>
                  <a:cubicBezTo>
                    <a:pt x="487" y="274"/>
                    <a:pt x="244" y="153"/>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5"/>
            <p:cNvSpPr/>
            <p:nvPr/>
          </p:nvSpPr>
          <p:spPr>
            <a:xfrm>
              <a:off x="2073937" y="1460000"/>
              <a:ext cx="154856" cy="138008"/>
            </a:xfrm>
            <a:custGeom>
              <a:rect b="b" l="l" r="r" t="t"/>
              <a:pathLst>
                <a:path extrusionOk="0" h="2523" w="2831">
                  <a:moveTo>
                    <a:pt x="786" y="0"/>
                  </a:moveTo>
                  <a:cubicBezTo>
                    <a:pt x="768" y="0"/>
                    <a:pt x="750" y="2"/>
                    <a:pt x="730" y="5"/>
                  </a:cubicBezTo>
                  <a:cubicBezTo>
                    <a:pt x="1" y="127"/>
                    <a:pt x="730" y="2497"/>
                    <a:pt x="730" y="2497"/>
                  </a:cubicBezTo>
                  <a:cubicBezTo>
                    <a:pt x="776" y="2514"/>
                    <a:pt x="828" y="2522"/>
                    <a:pt x="885" y="2522"/>
                  </a:cubicBezTo>
                  <a:cubicBezTo>
                    <a:pt x="1544" y="2522"/>
                    <a:pt x="2830" y="1461"/>
                    <a:pt x="2159" y="1069"/>
                  </a:cubicBezTo>
                  <a:cubicBezTo>
                    <a:pt x="2076" y="1018"/>
                    <a:pt x="1998" y="996"/>
                    <a:pt x="1924" y="996"/>
                  </a:cubicBezTo>
                  <a:cubicBezTo>
                    <a:pt x="1378" y="996"/>
                    <a:pt x="1095" y="2224"/>
                    <a:pt x="1095" y="2224"/>
                  </a:cubicBezTo>
                  <a:cubicBezTo>
                    <a:pt x="1095" y="2224"/>
                    <a:pt x="1470" y="0"/>
                    <a:pt x="7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55"/>
            <p:cNvSpPr/>
            <p:nvPr/>
          </p:nvSpPr>
          <p:spPr>
            <a:xfrm>
              <a:off x="1526950" y="1581377"/>
              <a:ext cx="1143941" cy="675436"/>
            </a:xfrm>
            <a:custGeom>
              <a:rect b="b" l="l" r="r" t="t"/>
              <a:pathLst>
                <a:path extrusionOk="0" h="12348" w="20913">
                  <a:moveTo>
                    <a:pt x="11055" y="0"/>
                  </a:moveTo>
                  <a:cubicBezTo>
                    <a:pt x="9615" y="0"/>
                    <a:pt x="8182" y="284"/>
                    <a:pt x="6809" y="734"/>
                  </a:cubicBezTo>
                  <a:cubicBezTo>
                    <a:pt x="5229" y="1251"/>
                    <a:pt x="3223" y="2649"/>
                    <a:pt x="2280" y="3896"/>
                  </a:cubicBezTo>
                  <a:cubicBezTo>
                    <a:pt x="1642" y="4777"/>
                    <a:pt x="305" y="6540"/>
                    <a:pt x="1" y="10886"/>
                  </a:cubicBezTo>
                  <a:cubicBezTo>
                    <a:pt x="1" y="10886"/>
                    <a:pt x="162" y="10905"/>
                    <a:pt x="456" y="10905"/>
                  </a:cubicBezTo>
                  <a:cubicBezTo>
                    <a:pt x="1769" y="10905"/>
                    <a:pt x="5728" y="10539"/>
                    <a:pt x="9727" y="6540"/>
                  </a:cubicBezTo>
                  <a:lnTo>
                    <a:pt x="9727" y="6540"/>
                  </a:lnTo>
                  <a:cubicBezTo>
                    <a:pt x="9545" y="9032"/>
                    <a:pt x="8329" y="10005"/>
                    <a:pt x="8329" y="10005"/>
                  </a:cubicBezTo>
                  <a:cubicBezTo>
                    <a:pt x="8329" y="10005"/>
                    <a:pt x="12493" y="9883"/>
                    <a:pt x="13466" y="6266"/>
                  </a:cubicBezTo>
                  <a:cubicBezTo>
                    <a:pt x="16627" y="8364"/>
                    <a:pt x="15259" y="10461"/>
                    <a:pt x="15259" y="10461"/>
                  </a:cubicBezTo>
                  <a:cubicBezTo>
                    <a:pt x="15259" y="10461"/>
                    <a:pt x="17387" y="10066"/>
                    <a:pt x="18785" y="8668"/>
                  </a:cubicBezTo>
                  <a:lnTo>
                    <a:pt x="18785" y="8668"/>
                  </a:lnTo>
                  <a:cubicBezTo>
                    <a:pt x="18694" y="8759"/>
                    <a:pt x="18785" y="9276"/>
                    <a:pt x="18816" y="9397"/>
                  </a:cubicBezTo>
                  <a:cubicBezTo>
                    <a:pt x="18816" y="9640"/>
                    <a:pt x="18846" y="9883"/>
                    <a:pt x="18907" y="10127"/>
                  </a:cubicBezTo>
                  <a:cubicBezTo>
                    <a:pt x="18998" y="10613"/>
                    <a:pt x="19150" y="11069"/>
                    <a:pt x="19423" y="11464"/>
                  </a:cubicBezTo>
                  <a:cubicBezTo>
                    <a:pt x="19606" y="11768"/>
                    <a:pt x="20062" y="12285"/>
                    <a:pt x="20427" y="12345"/>
                  </a:cubicBezTo>
                  <a:cubicBezTo>
                    <a:pt x="20437" y="12347"/>
                    <a:pt x="20448" y="12348"/>
                    <a:pt x="20458" y="12348"/>
                  </a:cubicBezTo>
                  <a:cubicBezTo>
                    <a:pt x="20884" y="12348"/>
                    <a:pt x="20912" y="11152"/>
                    <a:pt x="20882" y="10826"/>
                  </a:cubicBezTo>
                  <a:cubicBezTo>
                    <a:pt x="20882" y="9397"/>
                    <a:pt x="20487" y="7938"/>
                    <a:pt x="19971" y="6570"/>
                  </a:cubicBezTo>
                  <a:cubicBezTo>
                    <a:pt x="19727" y="5902"/>
                    <a:pt x="19423" y="5233"/>
                    <a:pt x="19089" y="4625"/>
                  </a:cubicBezTo>
                  <a:cubicBezTo>
                    <a:pt x="18420" y="3348"/>
                    <a:pt x="17509" y="2315"/>
                    <a:pt x="16293" y="1525"/>
                  </a:cubicBezTo>
                  <a:cubicBezTo>
                    <a:pt x="15259" y="826"/>
                    <a:pt x="14074" y="370"/>
                    <a:pt x="12858" y="157"/>
                  </a:cubicBezTo>
                  <a:cubicBezTo>
                    <a:pt x="12258" y="49"/>
                    <a:pt x="11656" y="0"/>
                    <a:pt x="11055"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5"/>
            <p:cNvSpPr/>
            <p:nvPr/>
          </p:nvSpPr>
          <p:spPr>
            <a:xfrm>
              <a:off x="1367339" y="3493592"/>
              <a:ext cx="1493091" cy="804801"/>
            </a:xfrm>
            <a:custGeom>
              <a:rect b="b" l="l" r="r" t="t"/>
              <a:pathLst>
                <a:path extrusionOk="0" h="14713" w="27296">
                  <a:moveTo>
                    <a:pt x="2827" y="1"/>
                  </a:moveTo>
                  <a:cubicBezTo>
                    <a:pt x="2827" y="1"/>
                    <a:pt x="852" y="1490"/>
                    <a:pt x="1" y="2645"/>
                  </a:cubicBezTo>
                  <a:cubicBezTo>
                    <a:pt x="1" y="2645"/>
                    <a:pt x="2068" y="14712"/>
                    <a:pt x="2037" y="14712"/>
                  </a:cubicBezTo>
                  <a:lnTo>
                    <a:pt x="24439" y="14712"/>
                  </a:lnTo>
                  <a:lnTo>
                    <a:pt x="27296" y="3344"/>
                  </a:lnTo>
                  <a:cubicBezTo>
                    <a:pt x="27296" y="3344"/>
                    <a:pt x="25715" y="1308"/>
                    <a:pt x="24804" y="548"/>
                  </a:cubicBezTo>
                  <a:cubicBezTo>
                    <a:pt x="24591" y="2098"/>
                    <a:pt x="21217" y="11916"/>
                    <a:pt x="21217" y="11916"/>
                  </a:cubicBezTo>
                  <a:lnTo>
                    <a:pt x="5016" y="12159"/>
                  </a:lnTo>
                  <a:lnTo>
                    <a:pt x="282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2" name="Google Shape;1362;p55"/>
          <p:cNvGrpSpPr/>
          <p:nvPr/>
        </p:nvGrpSpPr>
        <p:grpSpPr>
          <a:xfrm>
            <a:off x="1793048" y="2222169"/>
            <a:ext cx="683573" cy="222340"/>
            <a:chOff x="5946981" y="2336670"/>
            <a:chExt cx="761641" cy="226048"/>
          </a:xfrm>
        </p:grpSpPr>
        <p:sp>
          <p:nvSpPr>
            <p:cNvPr id="1363" name="Google Shape;1363;p55">
              <a:hlinkClick action="ppaction://hlinksldjump" r:id="rId3"/>
            </p:cNvPr>
            <p:cNvSpPr/>
            <p:nvPr/>
          </p:nvSpPr>
          <p:spPr>
            <a:xfrm>
              <a:off x="6054170" y="2445732"/>
              <a:ext cx="48785" cy="97519"/>
            </a:xfrm>
            <a:custGeom>
              <a:rect b="b" l="l" r="r" t="t"/>
              <a:pathLst>
                <a:path extrusionOk="0" h="2129" w="1065">
                  <a:moveTo>
                    <a:pt x="548" y="0"/>
                  </a:moveTo>
                  <a:cubicBezTo>
                    <a:pt x="244" y="0"/>
                    <a:pt x="1" y="487"/>
                    <a:pt x="1" y="1064"/>
                  </a:cubicBezTo>
                  <a:cubicBezTo>
                    <a:pt x="1" y="1642"/>
                    <a:pt x="244" y="2128"/>
                    <a:pt x="548" y="2128"/>
                  </a:cubicBezTo>
                  <a:cubicBezTo>
                    <a:pt x="821" y="2128"/>
                    <a:pt x="1064" y="1642"/>
                    <a:pt x="1064" y="1064"/>
                  </a:cubicBezTo>
                  <a:cubicBezTo>
                    <a:pt x="1064" y="487"/>
                    <a:pt x="821" y="0"/>
                    <a:pt x="5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55">
              <a:hlinkClick action="ppaction://hlinksldjump" r:id="rId4"/>
            </p:cNvPr>
            <p:cNvSpPr/>
            <p:nvPr/>
          </p:nvSpPr>
          <p:spPr>
            <a:xfrm>
              <a:off x="6574910" y="2465245"/>
              <a:ext cx="47365" cy="97473"/>
            </a:xfrm>
            <a:custGeom>
              <a:rect b="b" l="l" r="r" t="t"/>
              <a:pathLst>
                <a:path extrusionOk="0" h="2128" w="1034">
                  <a:moveTo>
                    <a:pt x="517" y="0"/>
                  </a:moveTo>
                  <a:cubicBezTo>
                    <a:pt x="213" y="0"/>
                    <a:pt x="1" y="486"/>
                    <a:pt x="1" y="1064"/>
                  </a:cubicBezTo>
                  <a:cubicBezTo>
                    <a:pt x="1" y="1641"/>
                    <a:pt x="213" y="2128"/>
                    <a:pt x="517" y="2128"/>
                  </a:cubicBezTo>
                  <a:cubicBezTo>
                    <a:pt x="791" y="2128"/>
                    <a:pt x="1034" y="1641"/>
                    <a:pt x="1034" y="1064"/>
                  </a:cubicBezTo>
                  <a:cubicBezTo>
                    <a:pt x="1034" y="486"/>
                    <a:pt x="791" y="0"/>
                    <a:pt x="5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55"/>
            <p:cNvSpPr/>
            <p:nvPr/>
          </p:nvSpPr>
          <p:spPr>
            <a:xfrm>
              <a:off x="6537302" y="2336670"/>
              <a:ext cx="171320" cy="53409"/>
            </a:xfrm>
            <a:custGeom>
              <a:rect b="b" l="l" r="r" t="t"/>
              <a:pathLst>
                <a:path extrusionOk="0" h="1166" w="3740">
                  <a:moveTo>
                    <a:pt x="2033" y="0"/>
                  </a:moveTo>
                  <a:cubicBezTo>
                    <a:pt x="1953" y="0"/>
                    <a:pt x="1873" y="4"/>
                    <a:pt x="1794" y="11"/>
                  </a:cubicBezTo>
                  <a:cubicBezTo>
                    <a:pt x="1399" y="41"/>
                    <a:pt x="1065" y="193"/>
                    <a:pt x="730" y="375"/>
                  </a:cubicBezTo>
                  <a:cubicBezTo>
                    <a:pt x="426" y="588"/>
                    <a:pt x="183" y="862"/>
                    <a:pt x="1" y="1166"/>
                  </a:cubicBezTo>
                  <a:cubicBezTo>
                    <a:pt x="578" y="771"/>
                    <a:pt x="1186" y="436"/>
                    <a:pt x="1825" y="375"/>
                  </a:cubicBezTo>
                  <a:cubicBezTo>
                    <a:pt x="1908" y="368"/>
                    <a:pt x="1990" y="364"/>
                    <a:pt x="2071" y="364"/>
                  </a:cubicBezTo>
                  <a:cubicBezTo>
                    <a:pt x="2313" y="364"/>
                    <a:pt x="2546" y="398"/>
                    <a:pt x="2797" y="467"/>
                  </a:cubicBezTo>
                  <a:cubicBezTo>
                    <a:pt x="2949" y="497"/>
                    <a:pt x="3101" y="588"/>
                    <a:pt x="3253" y="649"/>
                  </a:cubicBezTo>
                  <a:cubicBezTo>
                    <a:pt x="3436" y="710"/>
                    <a:pt x="3557" y="801"/>
                    <a:pt x="3740" y="892"/>
                  </a:cubicBezTo>
                  <a:cubicBezTo>
                    <a:pt x="3527" y="588"/>
                    <a:pt x="3253" y="345"/>
                    <a:pt x="2888" y="193"/>
                  </a:cubicBezTo>
                  <a:cubicBezTo>
                    <a:pt x="2626" y="50"/>
                    <a:pt x="2326" y="0"/>
                    <a:pt x="20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55">
              <a:hlinkClick action="ppaction://hlinksldjump" r:id="rId5"/>
            </p:cNvPr>
            <p:cNvSpPr/>
            <p:nvPr/>
          </p:nvSpPr>
          <p:spPr>
            <a:xfrm>
              <a:off x="5946981" y="2337129"/>
              <a:ext cx="185200" cy="51576"/>
            </a:xfrm>
            <a:custGeom>
              <a:rect b="b" l="l" r="r" t="t"/>
              <a:pathLst>
                <a:path extrusionOk="0" h="1126" w="4043">
                  <a:moveTo>
                    <a:pt x="2097" y="1"/>
                  </a:moveTo>
                  <a:cubicBezTo>
                    <a:pt x="1702" y="1"/>
                    <a:pt x="1307" y="92"/>
                    <a:pt x="942" y="244"/>
                  </a:cubicBezTo>
                  <a:cubicBezTo>
                    <a:pt x="790" y="305"/>
                    <a:pt x="608" y="396"/>
                    <a:pt x="456" y="487"/>
                  </a:cubicBezTo>
                  <a:cubicBezTo>
                    <a:pt x="304" y="609"/>
                    <a:pt x="152" y="730"/>
                    <a:pt x="0" y="852"/>
                  </a:cubicBezTo>
                  <a:cubicBezTo>
                    <a:pt x="182" y="791"/>
                    <a:pt x="365" y="730"/>
                    <a:pt x="517" y="669"/>
                  </a:cubicBezTo>
                  <a:cubicBezTo>
                    <a:pt x="699" y="609"/>
                    <a:pt x="882" y="548"/>
                    <a:pt x="1064" y="517"/>
                  </a:cubicBezTo>
                  <a:cubicBezTo>
                    <a:pt x="1339" y="442"/>
                    <a:pt x="1614" y="388"/>
                    <a:pt x="1906" y="388"/>
                  </a:cubicBezTo>
                  <a:cubicBezTo>
                    <a:pt x="1969" y="388"/>
                    <a:pt x="2033" y="390"/>
                    <a:pt x="2097" y="396"/>
                  </a:cubicBezTo>
                  <a:cubicBezTo>
                    <a:pt x="2766" y="396"/>
                    <a:pt x="3465" y="639"/>
                    <a:pt x="4043" y="1125"/>
                  </a:cubicBezTo>
                  <a:cubicBezTo>
                    <a:pt x="3860" y="791"/>
                    <a:pt x="3587" y="517"/>
                    <a:pt x="3222" y="305"/>
                  </a:cubicBezTo>
                  <a:cubicBezTo>
                    <a:pt x="2888" y="122"/>
                    <a:pt x="2493" y="31"/>
                    <a:pt x="20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7" name="Google Shape;1367;p55"/>
          <p:cNvSpPr/>
          <p:nvPr/>
        </p:nvSpPr>
        <p:spPr>
          <a:xfrm>
            <a:off x="3836700" y="556600"/>
            <a:ext cx="5013900" cy="393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55"/>
          <p:cNvSpPr/>
          <p:nvPr/>
        </p:nvSpPr>
        <p:spPr>
          <a:xfrm rot="3556064">
            <a:off x="-1280901" y="690875"/>
            <a:ext cx="3414892" cy="2799477"/>
          </a:xfrm>
          <a:custGeom>
            <a:rect b="b" l="l" r="r" t="t"/>
            <a:pathLst>
              <a:path extrusionOk="0" h="52038" w="61178">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5"/>
          <p:cNvSpPr/>
          <p:nvPr/>
        </p:nvSpPr>
        <p:spPr>
          <a:xfrm rot="-297191">
            <a:off x="7988916" y="3368528"/>
            <a:ext cx="1224112" cy="1598814"/>
          </a:xfrm>
          <a:custGeom>
            <a:rect b="b" l="l" r="r" t="t"/>
            <a:pathLst>
              <a:path extrusionOk="0" h="22564" w="17277">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5"/>
          <p:cNvSpPr txBox="1"/>
          <p:nvPr/>
        </p:nvSpPr>
        <p:spPr>
          <a:xfrm>
            <a:off x="5664900" y="738100"/>
            <a:ext cx="21345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t>Ứng dụng</a:t>
            </a:r>
            <a:endParaRPr b="1" sz="2500"/>
          </a:p>
        </p:txBody>
      </p:sp>
      <p:sp>
        <p:nvSpPr>
          <p:cNvPr id="1371" name="Google Shape;1371;p55"/>
          <p:cNvSpPr txBox="1"/>
          <p:nvPr/>
        </p:nvSpPr>
        <p:spPr>
          <a:xfrm>
            <a:off x="4012975" y="1501000"/>
            <a:ext cx="4759200" cy="1954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Char char="●"/>
            </a:pPr>
            <a:r>
              <a:rPr lang="en" sz="2300"/>
              <a:t>Chức năng:  transcribe hoặc translate sang Tiếng Anh </a:t>
            </a:r>
            <a:endParaRPr sz="2300"/>
          </a:p>
          <a:p>
            <a:pPr indent="-374650" lvl="0" marL="457200" rtl="0" algn="l">
              <a:spcBef>
                <a:spcPts val="0"/>
              </a:spcBef>
              <a:spcAft>
                <a:spcPts val="0"/>
              </a:spcAft>
              <a:buSzPts val="2300"/>
              <a:buChar char="●"/>
            </a:pPr>
            <a:r>
              <a:rPr lang="en" sz="2300"/>
              <a:t>Đầu vào: file audio</a:t>
            </a:r>
            <a:endParaRPr sz="2300"/>
          </a:p>
          <a:p>
            <a:pPr indent="-374650" lvl="0" marL="457200" rtl="0" algn="l">
              <a:spcBef>
                <a:spcPts val="0"/>
              </a:spcBef>
              <a:spcAft>
                <a:spcPts val="0"/>
              </a:spcAft>
              <a:buSzPts val="2300"/>
              <a:buChar char="●"/>
            </a:pPr>
            <a:r>
              <a:rPr lang="en" sz="2300"/>
              <a:t>Đầu ra: text </a:t>
            </a:r>
            <a:endParaRPr sz="2300"/>
          </a:p>
          <a:p>
            <a:pPr indent="0" lvl="0" marL="457200" rtl="0" algn="l">
              <a:spcBef>
                <a:spcPts val="0"/>
              </a:spcBef>
              <a:spcAft>
                <a:spcPts val="0"/>
              </a:spcAft>
              <a:buNone/>
            </a:pPr>
            <a:r>
              <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pic>
        <p:nvPicPr>
          <p:cNvPr id="1376" name="Google Shape;1376;p56"/>
          <p:cNvPicPr preferRelativeResize="0"/>
          <p:nvPr/>
        </p:nvPicPr>
        <p:blipFill>
          <a:blip r:embed="rId3">
            <a:alphaModFix/>
          </a:blip>
          <a:stretch>
            <a:fillRect/>
          </a:stretch>
        </p:blipFill>
        <p:spPr>
          <a:xfrm>
            <a:off x="113525" y="612900"/>
            <a:ext cx="8839198" cy="39176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pic>
        <p:nvPicPr>
          <p:cNvPr id="1381" name="Google Shape;1381;p57"/>
          <p:cNvPicPr preferRelativeResize="0"/>
          <p:nvPr/>
        </p:nvPicPr>
        <p:blipFill>
          <a:blip r:embed="rId3">
            <a:alphaModFix/>
          </a:blip>
          <a:stretch>
            <a:fillRect/>
          </a:stretch>
        </p:blipFill>
        <p:spPr>
          <a:xfrm>
            <a:off x="152400" y="753000"/>
            <a:ext cx="8839203" cy="36374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5" name="Shape 1385"/>
        <p:cNvGrpSpPr/>
        <p:nvPr/>
      </p:nvGrpSpPr>
      <p:grpSpPr>
        <a:xfrm>
          <a:off x="0" y="0"/>
          <a:ext cx="0" cy="0"/>
          <a:chOff x="0" y="0"/>
          <a:chExt cx="0" cy="0"/>
        </a:xfrm>
      </p:grpSpPr>
      <p:sp>
        <p:nvSpPr>
          <p:cNvPr id="1386" name="Google Shape;1386;p58"/>
          <p:cNvSpPr txBox="1"/>
          <p:nvPr/>
        </p:nvSpPr>
        <p:spPr>
          <a:xfrm>
            <a:off x="3093300" y="126150"/>
            <a:ext cx="2957400" cy="6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100">
                <a:latin typeface="Manjari"/>
                <a:ea typeface="Manjari"/>
                <a:cs typeface="Manjari"/>
                <a:sym typeface="Manjari"/>
              </a:rPr>
              <a:t>FINE-TUNING</a:t>
            </a:r>
            <a:endParaRPr sz="3100">
              <a:latin typeface="Manjari"/>
              <a:ea typeface="Manjari"/>
              <a:cs typeface="Manjari"/>
              <a:sym typeface="Manjari"/>
            </a:endParaRPr>
          </a:p>
        </p:txBody>
      </p:sp>
      <p:pic>
        <p:nvPicPr>
          <p:cNvPr id="1387" name="Google Shape;1387;p58"/>
          <p:cNvPicPr preferRelativeResize="0"/>
          <p:nvPr/>
        </p:nvPicPr>
        <p:blipFill>
          <a:blip r:embed="rId3">
            <a:alphaModFix/>
          </a:blip>
          <a:stretch>
            <a:fillRect/>
          </a:stretch>
        </p:blipFill>
        <p:spPr>
          <a:xfrm>
            <a:off x="208075" y="745050"/>
            <a:ext cx="8727851" cy="431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1" name="Shape 1391"/>
        <p:cNvGrpSpPr/>
        <p:nvPr/>
      </p:nvGrpSpPr>
      <p:grpSpPr>
        <a:xfrm>
          <a:off x="0" y="0"/>
          <a:ext cx="0" cy="0"/>
          <a:chOff x="0" y="0"/>
          <a:chExt cx="0" cy="0"/>
        </a:xfrm>
      </p:grpSpPr>
      <p:sp>
        <p:nvSpPr>
          <p:cNvPr id="1392" name="Google Shape;1392;p59"/>
          <p:cNvSpPr txBox="1"/>
          <p:nvPr>
            <p:ph type="title"/>
          </p:nvPr>
        </p:nvSpPr>
        <p:spPr>
          <a:xfrm>
            <a:off x="2019300" y="1960425"/>
            <a:ext cx="5105400" cy="121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Tổng quan</a:t>
            </a:r>
            <a:r>
              <a:rPr lang="en">
                <a:solidFill>
                  <a:schemeClr val="accent2"/>
                </a:solidFill>
                <a:latin typeface="Calibri"/>
                <a:ea typeface="Calibri"/>
                <a:cs typeface="Calibri"/>
                <a:sym typeface="Calibri"/>
              </a:rPr>
              <a:t> </a:t>
            </a:r>
            <a:endParaRPr>
              <a:solidFill>
                <a:schemeClr val="accent2"/>
              </a:solidFill>
              <a:latin typeface="Calibri"/>
              <a:ea typeface="Calibri"/>
              <a:cs typeface="Calibri"/>
              <a:sym typeface="Calibri"/>
            </a:endParaRPr>
          </a:p>
        </p:txBody>
      </p:sp>
      <p:sp>
        <p:nvSpPr>
          <p:cNvPr id="1393" name="Google Shape;1393;p59"/>
          <p:cNvSpPr txBox="1"/>
          <p:nvPr>
            <p:ph idx="2" type="title"/>
          </p:nvPr>
        </p:nvSpPr>
        <p:spPr>
          <a:xfrm>
            <a:off x="2019300" y="914400"/>
            <a:ext cx="5105400" cy="1213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394" name="Google Shape;1394;p59"/>
          <p:cNvSpPr/>
          <p:nvPr/>
        </p:nvSpPr>
        <p:spPr>
          <a:xfrm>
            <a:off x="3881688" y="3934600"/>
            <a:ext cx="1380619" cy="52850"/>
          </a:xfrm>
          <a:custGeom>
            <a:rect b="b" l="l" r="r" t="t"/>
            <a:pathLst>
              <a:path extrusionOk="0" h="670" w="17505">
                <a:moveTo>
                  <a:pt x="0" y="0"/>
                </a:moveTo>
                <a:lnTo>
                  <a:pt x="0" y="669"/>
                </a:lnTo>
                <a:lnTo>
                  <a:pt x="17505" y="669"/>
                </a:lnTo>
                <a:lnTo>
                  <a:pt x="1750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59"/>
          <p:cNvSpPr txBox="1"/>
          <p:nvPr/>
        </p:nvSpPr>
        <p:spPr>
          <a:xfrm>
            <a:off x="1713750" y="3103300"/>
            <a:ext cx="5716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800">
                <a:solidFill>
                  <a:schemeClr val="accent2"/>
                </a:solidFill>
                <a:latin typeface="Manjari"/>
                <a:ea typeface="Manjari"/>
                <a:cs typeface="Manjari"/>
                <a:sym typeface="Manjari"/>
              </a:rPr>
              <a:t>Giới thiệu khái quát về bài toán speech - to - text</a:t>
            </a:r>
            <a:endParaRPr sz="1800">
              <a:solidFill>
                <a:schemeClr val="accent2"/>
              </a:solidFill>
              <a:latin typeface="Manjari"/>
              <a:ea typeface="Manjari"/>
              <a:cs typeface="Manjari"/>
              <a:sym typeface="Manjari"/>
            </a:endParaRPr>
          </a:p>
          <a:p>
            <a:pPr indent="0" lvl="0" marL="0" rtl="0" algn="l">
              <a:spcBef>
                <a:spcPts val="1200"/>
              </a:spcBef>
              <a:spcAft>
                <a:spcPts val="0"/>
              </a:spcAft>
              <a:buNone/>
            </a:pPr>
            <a:r>
              <a:t/>
            </a:r>
            <a:endParaRPr>
              <a:latin typeface="Manjari"/>
              <a:ea typeface="Manjari"/>
              <a:cs typeface="Manjari"/>
              <a:sym typeface="Manja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9" name="Shape 1399"/>
        <p:cNvGrpSpPr/>
        <p:nvPr/>
      </p:nvGrpSpPr>
      <p:grpSpPr>
        <a:xfrm>
          <a:off x="0" y="0"/>
          <a:ext cx="0" cy="0"/>
          <a:chOff x="0" y="0"/>
          <a:chExt cx="0" cy="0"/>
        </a:xfrm>
      </p:grpSpPr>
      <p:sp>
        <p:nvSpPr>
          <p:cNvPr id="1400" name="Google Shape;1400;p60"/>
          <p:cNvSpPr txBox="1"/>
          <p:nvPr>
            <p:ph type="title"/>
          </p:nvPr>
        </p:nvSpPr>
        <p:spPr>
          <a:xfrm>
            <a:off x="713250" y="363375"/>
            <a:ext cx="7717500" cy="54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Arial"/>
                <a:ea typeface="Arial"/>
                <a:cs typeface="Arial"/>
                <a:sym typeface="Arial"/>
              </a:rPr>
              <a:t>Tổng quan</a:t>
            </a:r>
            <a:endParaRPr>
              <a:latin typeface="Arial"/>
              <a:ea typeface="Arial"/>
              <a:cs typeface="Arial"/>
              <a:sym typeface="Arial"/>
            </a:endParaRPr>
          </a:p>
        </p:txBody>
      </p:sp>
      <p:sp>
        <p:nvSpPr>
          <p:cNvPr id="1401" name="Google Shape;1401;p60"/>
          <p:cNvSpPr txBox="1"/>
          <p:nvPr>
            <p:ph idx="1" type="body"/>
          </p:nvPr>
        </p:nvSpPr>
        <p:spPr>
          <a:xfrm>
            <a:off x="497100" y="1312500"/>
            <a:ext cx="7486200" cy="121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b="1" lang="en">
                <a:solidFill>
                  <a:schemeClr val="accent2"/>
                </a:solidFill>
                <a:latin typeface="Montserrat"/>
                <a:ea typeface="Montserrat"/>
                <a:cs typeface="Montserrat"/>
                <a:sym typeface="Montserrat"/>
              </a:rPr>
              <a:t>Speech to Text</a:t>
            </a:r>
            <a:r>
              <a:rPr lang="en">
                <a:solidFill>
                  <a:schemeClr val="accent2"/>
                </a:solidFill>
                <a:latin typeface="Montserrat"/>
                <a:ea typeface="Montserrat"/>
                <a:cs typeface="Montserrat"/>
                <a:sym typeface="Montserrat"/>
              </a:rPr>
              <a:t> là bài toán nhận dạng tiếng nói để tạo ra chuỗi văn bản tương ứng. Tiếng nói sẽ được ghi nhận và lưu trữ trong máy tính dưới dạng các tín hiệu số. </a:t>
            </a:r>
            <a:endParaRPr>
              <a:solidFill>
                <a:schemeClr val="accent2"/>
              </a:solidFill>
              <a:latin typeface="Montserrat"/>
              <a:ea typeface="Montserrat"/>
              <a:cs typeface="Montserrat"/>
              <a:sym typeface="Montserrat"/>
            </a:endParaRPr>
          </a:p>
        </p:txBody>
      </p:sp>
      <p:sp>
        <p:nvSpPr>
          <p:cNvPr id="1402" name="Google Shape;1402;p60"/>
          <p:cNvSpPr/>
          <p:nvPr/>
        </p:nvSpPr>
        <p:spPr>
          <a:xfrm>
            <a:off x="812919" y="2519656"/>
            <a:ext cx="6919" cy="10401"/>
          </a:xfrm>
          <a:custGeom>
            <a:rect b="b" l="l" r="r" t="t"/>
            <a:pathLst>
              <a:path extrusionOk="0" h="242" w="161">
                <a:moveTo>
                  <a:pt x="81" y="1"/>
                </a:moveTo>
                <a:lnTo>
                  <a:pt x="0" y="161"/>
                </a:lnTo>
                <a:lnTo>
                  <a:pt x="134" y="241"/>
                </a:lnTo>
                <a:cubicBezTo>
                  <a:pt x="134" y="161"/>
                  <a:pt x="134" y="108"/>
                  <a:pt x="161" y="27"/>
                </a:cubicBezTo>
                <a:lnTo>
                  <a:pt x="81" y="1"/>
                </a:lnTo>
                <a:close/>
              </a:path>
            </a:pathLst>
          </a:custGeom>
          <a:solidFill>
            <a:srgbClr val="80686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60"/>
          <p:cNvSpPr txBox="1"/>
          <p:nvPr>
            <p:ph idx="1" type="body"/>
          </p:nvPr>
        </p:nvSpPr>
        <p:spPr>
          <a:xfrm>
            <a:off x="1661125" y="2618825"/>
            <a:ext cx="5935800" cy="1950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accent2"/>
                </a:solidFill>
                <a:latin typeface="Montserrat"/>
                <a:ea typeface="Montserrat"/>
                <a:cs typeface="Montserrat"/>
                <a:sym typeface="Montserrat"/>
              </a:rPr>
              <a:t>Một số </a:t>
            </a:r>
            <a:r>
              <a:rPr b="1" lang="en">
                <a:solidFill>
                  <a:schemeClr val="accent2"/>
                </a:solidFill>
                <a:latin typeface="Montserrat"/>
                <a:ea typeface="Montserrat"/>
                <a:cs typeface="Montserrat"/>
                <a:sym typeface="Montserrat"/>
              </a:rPr>
              <a:t>ứng dụng/use cases </a:t>
            </a:r>
            <a:r>
              <a:rPr lang="en">
                <a:solidFill>
                  <a:schemeClr val="accent2"/>
                </a:solidFill>
                <a:latin typeface="Montserrat"/>
                <a:ea typeface="Montserrat"/>
                <a:cs typeface="Montserrat"/>
                <a:sym typeface="Montserrat"/>
              </a:rPr>
              <a:t>của speech - to - text:</a:t>
            </a:r>
            <a:endParaRPr>
              <a:solidFill>
                <a:schemeClr val="accent2"/>
              </a:solidFill>
              <a:latin typeface="Montserrat"/>
              <a:ea typeface="Montserrat"/>
              <a:cs typeface="Montserrat"/>
              <a:sym typeface="Montserrat"/>
            </a:endParaRPr>
          </a:p>
          <a:p>
            <a:pPr indent="-330200" lvl="0" marL="914400" rtl="0" algn="l">
              <a:lnSpc>
                <a:spcPct val="100000"/>
              </a:lnSpc>
              <a:spcBef>
                <a:spcPts val="1600"/>
              </a:spcBef>
              <a:spcAft>
                <a:spcPts val="0"/>
              </a:spcAft>
              <a:buSzPts val="1600"/>
              <a:buFont typeface="Montserrat"/>
              <a:buAutoNum type="alphaLcParenR"/>
            </a:pPr>
            <a:r>
              <a:rPr lang="en">
                <a:solidFill>
                  <a:schemeClr val="accent2"/>
                </a:solidFill>
                <a:latin typeface="Montserrat"/>
                <a:ea typeface="Montserrat"/>
                <a:cs typeface="Montserrat"/>
                <a:sym typeface="Montserrat"/>
              </a:rPr>
              <a:t>Chuyển nội dung cuộc họp </a:t>
            </a:r>
            <a:endParaRPr>
              <a:solidFill>
                <a:schemeClr val="accent2"/>
              </a:solidFill>
              <a:latin typeface="Montserrat"/>
              <a:ea typeface="Montserrat"/>
              <a:cs typeface="Montserrat"/>
              <a:sym typeface="Montserrat"/>
            </a:endParaRPr>
          </a:p>
          <a:p>
            <a:pPr indent="-330200" lvl="0" marL="914400" rtl="0" algn="l">
              <a:lnSpc>
                <a:spcPct val="100000"/>
              </a:lnSpc>
              <a:spcBef>
                <a:spcPts val="0"/>
              </a:spcBef>
              <a:spcAft>
                <a:spcPts val="0"/>
              </a:spcAft>
              <a:buSzPts val="1600"/>
              <a:buFont typeface="Montserrat"/>
              <a:buAutoNum type="alphaLcParenR"/>
            </a:pPr>
            <a:r>
              <a:rPr lang="en">
                <a:solidFill>
                  <a:schemeClr val="accent2"/>
                </a:solidFill>
                <a:latin typeface="Montserrat"/>
                <a:ea typeface="Montserrat"/>
                <a:cs typeface="Montserrat"/>
                <a:sym typeface="Montserrat"/>
              </a:rPr>
              <a:t>Tạo phụ đề cho video ( youtube/tiktok)</a:t>
            </a:r>
            <a:endParaRPr>
              <a:solidFill>
                <a:schemeClr val="accent2"/>
              </a:solidFill>
              <a:latin typeface="Montserrat"/>
              <a:ea typeface="Montserrat"/>
              <a:cs typeface="Montserrat"/>
              <a:sym typeface="Montserrat"/>
            </a:endParaRPr>
          </a:p>
          <a:p>
            <a:pPr indent="-330200" lvl="0" marL="914400" rtl="0" algn="l">
              <a:lnSpc>
                <a:spcPct val="100000"/>
              </a:lnSpc>
              <a:spcBef>
                <a:spcPts val="0"/>
              </a:spcBef>
              <a:spcAft>
                <a:spcPts val="0"/>
              </a:spcAft>
              <a:buSzPts val="1600"/>
              <a:buFont typeface="Montserrat"/>
              <a:buAutoNum type="alphaLcParenR"/>
            </a:pPr>
            <a:r>
              <a:rPr lang="en">
                <a:solidFill>
                  <a:schemeClr val="accent2"/>
                </a:solidFill>
                <a:latin typeface="Montserrat"/>
                <a:ea typeface="Montserrat"/>
                <a:cs typeface="Montserrat"/>
                <a:sym typeface="Montserrat"/>
              </a:rPr>
              <a:t>Chuyển nội dung podcast thành văn bản</a:t>
            </a:r>
            <a:endParaRPr>
              <a:solidFill>
                <a:schemeClr val="accent2"/>
              </a:solidFill>
              <a:latin typeface="Montserrat"/>
              <a:ea typeface="Montserrat"/>
              <a:cs typeface="Montserrat"/>
              <a:sym typeface="Montserrat"/>
            </a:endParaRPr>
          </a:p>
          <a:p>
            <a:pPr indent="-330200" lvl="0" marL="914400" rtl="0" algn="l">
              <a:lnSpc>
                <a:spcPct val="100000"/>
              </a:lnSpc>
              <a:spcBef>
                <a:spcPts val="0"/>
              </a:spcBef>
              <a:spcAft>
                <a:spcPts val="0"/>
              </a:spcAft>
              <a:buSzPts val="1600"/>
              <a:buFont typeface="Montserrat"/>
              <a:buAutoNum type="alphaLcParenR"/>
            </a:pPr>
            <a:r>
              <a:rPr lang="en">
                <a:solidFill>
                  <a:schemeClr val="accent2"/>
                </a:solidFill>
                <a:latin typeface="Montserrat"/>
                <a:ea typeface="Montserrat"/>
                <a:cs typeface="Montserrat"/>
                <a:sym typeface="Montserrat"/>
              </a:rPr>
              <a:t>Phiên âm các cuộc gọi</a:t>
            </a:r>
            <a:endParaRPr>
              <a:solidFill>
                <a:schemeClr val="accent2"/>
              </a:solidFill>
              <a:latin typeface="Montserrat"/>
              <a:ea typeface="Montserrat"/>
              <a:cs typeface="Montserrat"/>
              <a:sym typeface="Montserrat"/>
            </a:endParaRPr>
          </a:p>
          <a:p>
            <a:pPr indent="-330200" lvl="0" marL="914400" marR="0" rtl="0" algn="l">
              <a:lnSpc>
                <a:spcPct val="100000"/>
              </a:lnSpc>
              <a:spcBef>
                <a:spcPts val="0"/>
              </a:spcBef>
              <a:spcAft>
                <a:spcPts val="0"/>
              </a:spcAft>
              <a:buSzPts val="1600"/>
              <a:buFont typeface="Montserrat"/>
              <a:buAutoNum type="alphaLcParenR"/>
            </a:pPr>
            <a:r>
              <a:rPr lang="en">
                <a:solidFill>
                  <a:schemeClr val="accent2"/>
                </a:solidFill>
                <a:latin typeface="Montserrat"/>
                <a:ea typeface="Montserrat"/>
                <a:cs typeface="Montserrat"/>
                <a:sym typeface="Montserrat"/>
              </a:rPr>
              <a:t>Hỗ trợ người không nghe được/ nghe kém</a:t>
            </a:r>
            <a:endParaRPr>
              <a:solidFill>
                <a:schemeClr val="accent2"/>
              </a:solidFill>
              <a:latin typeface="Montserrat"/>
              <a:ea typeface="Montserrat"/>
              <a:cs typeface="Montserrat"/>
              <a:sym typeface="Montserrat"/>
            </a:endParaRPr>
          </a:p>
          <a:p>
            <a:pPr indent="0" lvl="0" marL="0" rtl="0" algn="l">
              <a:spcBef>
                <a:spcPts val="1600"/>
              </a:spcBef>
              <a:spcAft>
                <a:spcPts val="1600"/>
              </a:spcAft>
              <a:buNone/>
            </a:pPr>
            <a:r>
              <a:t/>
            </a:r>
            <a:endParaRPr>
              <a:solidFill>
                <a:schemeClr val="accent2"/>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Elegant Education Pack for Students by Slidesgo">
  <a:themeElements>
    <a:clrScheme name="Simple Light">
      <a:dk1>
        <a:srgbClr val="FFFFFF"/>
      </a:dk1>
      <a:lt1>
        <a:srgbClr val="E4DFED"/>
      </a:lt1>
      <a:dk2>
        <a:srgbClr val="9D8BCA"/>
      </a:dk2>
      <a:lt2>
        <a:srgbClr val="FFFFFF"/>
      </a:lt2>
      <a:accent1>
        <a:srgbClr val="C7BFAA"/>
      </a:accent1>
      <a:accent2>
        <a:srgbClr val="40474B"/>
      </a:accent2>
      <a:accent3>
        <a:srgbClr val="9D8BCA"/>
      </a:accent3>
      <a:accent4>
        <a:srgbClr val="E4DFED"/>
      </a:accent4>
      <a:accent5>
        <a:srgbClr val="C7BFAA"/>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