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F09D5-004C-4907-9033-2097AC908831}" v="31" dt="2022-05-06T16:48:3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1F75F-C524-4AD5-9679-1065ED7E8F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BE910040-AE41-44F7-8442-1D0E712F806D}">
      <dgm:prSet/>
      <dgm:spPr/>
      <dgm:t>
        <a:bodyPr/>
        <a:lstStyle/>
        <a:p>
          <a:pPr>
            <a:defRPr cap="all"/>
          </a:pPr>
          <a:r>
            <a:rPr lang="en-US"/>
            <a:t>Java, </a:t>
          </a:r>
        </a:p>
      </dgm:t>
    </dgm:pt>
    <dgm:pt modelId="{6E59008F-88EA-41BD-AE45-A134E9B10108}" type="parTrans" cxnId="{05CAFE8D-6CFF-43CA-80E2-8AB2A2D1711A}">
      <dgm:prSet/>
      <dgm:spPr/>
      <dgm:t>
        <a:bodyPr/>
        <a:lstStyle/>
        <a:p>
          <a:endParaRPr lang="en-US"/>
        </a:p>
      </dgm:t>
    </dgm:pt>
    <dgm:pt modelId="{A20F3646-A660-413A-A791-70B7A8E8E798}" type="sibTrans" cxnId="{05CAFE8D-6CFF-43CA-80E2-8AB2A2D1711A}">
      <dgm:prSet/>
      <dgm:spPr/>
      <dgm:t>
        <a:bodyPr/>
        <a:lstStyle/>
        <a:p>
          <a:endParaRPr lang="en-US"/>
        </a:p>
      </dgm:t>
    </dgm:pt>
    <dgm:pt modelId="{72EF1CDD-64AF-48C3-8052-C7E3642AEBFB}">
      <dgm:prSet/>
      <dgm:spPr/>
      <dgm:t>
        <a:bodyPr/>
        <a:lstStyle/>
        <a:p>
          <a:pPr>
            <a:defRPr cap="all"/>
          </a:pPr>
          <a:r>
            <a:rPr lang="en-US"/>
            <a:t>PostgreSQL, </a:t>
          </a:r>
        </a:p>
      </dgm:t>
    </dgm:pt>
    <dgm:pt modelId="{FBB19A6F-6AA2-4624-85EF-0A01A6A2BEB4}" type="parTrans" cxnId="{A68539F5-9188-4AA0-B9F6-F5CB639CF925}">
      <dgm:prSet/>
      <dgm:spPr/>
      <dgm:t>
        <a:bodyPr/>
        <a:lstStyle/>
        <a:p>
          <a:endParaRPr lang="en-US"/>
        </a:p>
      </dgm:t>
    </dgm:pt>
    <dgm:pt modelId="{33C291DD-5CF8-415F-B570-ABAB412B7B2D}" type="sibTrans" cxnId="{A68539F5-9188-4AA0-B9F6-F5CB639CF925}">
      <dgm:prSet/>
      <dgm:spPr/>
      <dgm:t>
        <a:bodyPr/>
        <a:lstStyle/>
        <a:p>
          <a:endParaRPr lang="en-US"/>
        </a:p>
      </dgm:t>
    </dgm:pt>
    <dgm:pt modelId="{36EAEAD3-71F7-4AD0-AF15-6C54A7B4EDDE}">
      <dgm:prSet/>
      <dgm:spPr/>
      <dgm:t>
        <a:bodyPr/>
        <a:lstStyle/>
        <a:p>
          <a:pPr>
            <a:defRPr cap="all"/>
          </a:pPr>
          <a:r>
            <a:rPr lang="en-US"/>
            <a:t>Spring Data,</a:t>
          </a:r>
        </a:p>
      </dgm:t>
    </dgm:pt>
    <dgm:pt modelId="{24C15BA0-C42C-43A4-BC79-FA47C5EA2F64}" type="parTrans" cxnId="{7A7EB6B9-5126-4341-BCCE-E1511BCB4C0E}">
      <dgm:prSet/>
      <dgm:spPr/>
      <dgm:t>
        <a:bodyPr/>
        <a:lstStyle/>
        <a:p>
          <a:endParaRPr lang="en-US"/>
        </a:p>
      </dgm:t>
    </dgm:pt>
    <dgm:pt modelId="{73131037-ED89-44A3-8B6F-9DFA698FDAEC}" type="sibTrans" cxnId="{7A7EB6B9-5126-4341-BCCE-E1511BCB4C0E}">
      <dgm:prSet/>
      <dgm:spPr/>
      <dgm:t>
        <a:bodyPr/>
        <a:lstStyle/>
        <a:p>
          <a:endParaRPr lang="en-US"/>
        </a:p>
      </dgm:t>
    </dgm:pt>
    <dgm:pt modelId="{7DC82EE2-124D-4891-B781-34A56DDFB0BC}">
      <dgm:prSet/>
      <dgm:spPr/>
      <dgm:t>
        <a:bodyPr/>
        <a:lstStyle/>
        <a:p>
          <a:pPr>
            <a:defRPr cap="all"/>
          </a:pPr>
          <a:r>
            <a:rPr lang="en-US"/>
            <a:t>Spring Boot, </a:t>
          </a:r>
        </a:p>
      </dgm:t>
    </dgm:pt>
    <dgm:pt modelId="{99AA1C7D-1C6B-41ED-88B1-6FE6DE690945}" type="parTrans" cxnId="{7E7DBEE6-4EFE-49EA-8E35-FBCC78CE7360}">
      <dgm:prSet/>
      <dgm:spPr/>
      <dgm:t>
        <a:bodyPr/>
        <a:lstStyle/>
        <a:p>
          <a:endParaRPr lang="en-US"/>
        </a:p>
      </dgm:t>
    </dgm:pt>
    <dgm:pt modelId="{59D790B4-8706-44F2-A1D9-82D74FA510F1}" type="sibTrans" cxnId="{7E7DBEE6-4EFE-49EA-8E35-FBCC78CE7360}">
      <dgm:prSet/>
      <dgm:spPr/>
      <dgm:t>
        <a:bodyPr/>
        <a:lstStyle/>
        <a:p>
          <a:endParaRPr lang="en-US"/>
        </a:p>
      </dgm:t>
    </dgm:pt>
    <dgm:pt modelId="{F614EAFE-6253-48A7-B82E-4BB41E845556}">
      <dgm:prSet/>
      <dgm:spPr/>
      <dgm:t>
        <a:bodyPr/>
        <a:lstStyle/>
        <a:p>
          <a:pPr>
            <a:defRPr cap="all"/>
          </a:pPr>
          <a:r>
            <a:rPr lang="en-US"/>
            <a:t>Spring ORM, </a:t>
          </a:r>
        </a:p>
      </dgm:t>
    </dgm:pt>
    <dgm:pt modelId="{319DC717-ACAF-48C0-B6F7-A1C80B83CFAB}" type="parTrans" cxnId="{B2407D1B-B52F-41DC-83FD-21D93BEBA7A9}">
      <dgm:prSet/>
      <dgm:spPr/>
      <dgm:t>
        <a:bodyPr/>
        <a:lstStyle/>
        <a:p>
          <a:endParaRPr lang="en-US"/>
        </a:p>
      </dgm:t>
    </dgm:pt>
    <dgm:pt modelId="{89276AAB-F5D3-4607-9EB0-BBB9C7F44438}" type="sibTrans" cxnId="{B2407D1B-B52F-41DC-83FD-21D93BEBA7A9}">
      <dgm:prSet/>
      <dgm:spPr/>
      <dgm:t>
        <a:bodyPr/>
        <a:lstStyle/>
        <a:p>
          <a:endParaRPr lang="en-US"/>
        </a:p>
      </dgm:t>
    </dgm:pt>
    <dgm:pt modelId="{13036D27-88F7-48E5-AFA4-EC9E2164F532}">
      <dgm:prSet/>
      <dgm:spPr/>
      <dgm:t>
        <a:bodyPr/>
        <a:lstStyle/>
        <a:p>
          <a:pPr>
            <a:defRPr cap="all"/>
          </a:pPr>
          <a:r>
            <a:rPr lang="en-US"/>
            <a:t>React,</a:t>
          </a:r>
        </a:p>
      </dgm:t>
    </dgm:pt>
    <dgm:pt modelId="{3B66524C-C893-4AA6-986C-FB93399EC669}" type="parTrans" cxnId="{5C3F551A-6FFA-4E2E-9A21-74F4B51E4F5E}">
      <dgm:prSet/>
      <dgm:spPr/>
      <dgm:t>
        <a:bodyPr/>
        <a:lstStyle/>
        <a:p>
          <a:endParaRPr lang="en-US"/>
        </a:p>
      </dgm:t>
    </dgm:pt>
    <dgm:pt modelId="{C1D3912F-83D5-4FE6-A6B9-11362B6D79F6}" type="sibTrans" cxnId="{5C3F551A-6FFA-4E2E-9A21-74F4B51E4F5E}">
      <dgm:prSet/>
      <dgm:spPr/>
      <dgm:t>
        <a:bodyPr/>
        <a:lstStyle/>
        <a:p>
          <a:endParaRPr lang="en-US"/>
        </a:p>
      </dgm:t>
    </dgm:pt>
    <dgm:pt modelId="{08150090-B9E7-4BC2-A3B0-61D81ED3B518}">
      <dgm:prSet/>
      <dgm:spPr/>
      <dgm:t>
        <a:bodyPr/>
        <a:lstStyle/>
        <a:p>
          <a:pPr>
            <a:defRPr cap="all"/>
          </a:pPr>
          <a:r>
            <a:rPr lang="en-US"/>
            <a:t>Spring Framework, </a:t>
          </a:r>
        </a:p>
      </dgm:t>
    </dgm:pt>
    <dgm:pt modelId="{A877CD05-28E9-4E35-A873-CDDDEC86A5BD}" type="parTrans" cxnId="{5329C0A1-442E-4C9F-B200-7C0A80160E0F}">
      <dgm:prSet/>
      <dgm:spPr/>
      <dgm:t>
        <a:bodyPr/>
        <a:lstStyle/>
        <a:p>
          <a:endParaRPr lang="en-US"/>
        </a:p>
      </dgm:t>
    </dgm:pt>
    <dgm:pt modelId="{FAA74090-7C9B-472C-A591-FEDEB8B0FD2E}" type="sibTrans" cxnId="{5329C0A1-442E-4C9F-B200-7C0A80160E0F}">
      <dgm:prSet/>
      <dgm:spPr/>
      <dgm:t>
        <a:bodyPr/>
        <a:lstStyle/>
        <a:p>
          <a:endParaRPr lang="en-US"/>
        </a:p>
      </dgm:t>
    </dgm:pt>
    <dgm:pt modelId="{2B04C752-7A34-43B5-AE3C-D3FEDA831C48}">
      <dgm:prSet/>
      <dgm:spPr/>
      <dgm:t>
        <a:bodyPr/>
        <a:lstStyle/>
        <a:p>
          <a:pPr>
            <a:defRPr cap="all"/>
          </a:pPr>
          <a:r>
            <a:rPr lang="en-US"/>
            <a:t>Spring MVC</a:t>
          </a:r>
        </a:p>
      </dgm:t>
    </dgm:pt>
    <dgm:pt modelId="{0C05E210-88B4-42B1-9AE4-416A4DFEADD7}" type="parTrans" cxnId="{50A48894-E97D-4947-90E2-3F93CBEEB992}">
      <dgm:prSet/>
      <dgm:spPr/>
      <dgm:t>
        <a:bodyPr/>
        <a:lstStyle/>
        <a:p>
          <a:endParaRPr lang="en-US"/>
        </a:p>
      </dgm:t>
    </dgm:pt>
    <dgm:pt modelId="{0347C803-55EF-4B83-896C-9E1D06621EA5}" type="sibTrans" cxnId="{50A48894-E97D-4947-90E2-3F93CBEEB992}">
      <dgm:prSet/>
      <dgm:spPr/>
      <dgm:t>
        <a:bodyPr/>
        <a:lstStyle/>
        <a:p>
          <a:endParaRPr lang="en-US"/>
        </a:p>
      </dgm:t>
    </dgm:pt>
    <dgm:pt modelId="{095AEBBF-C794-4AF4-BB06-CD407E3C4B48}" type="pres">
      <dgm:prSet presAssocID="{4CB1F75F-C524-4AD5-9679-1065ED7E8F41}" presName="root" presStyleCnt="0">
        <dgm:presLayoutVars>
          <dgm:dir/>
          <dgm:resizeHandles val="exact"/>
        </dgm:presLayoutVars>
      </dgm:prSet>
      <dgm:spPr/>
    </dgm:pt>
    <dgm:pt modelId="{2DDE5F6E-D1A2-440E-9450-29C733663B81}" type="pres">
      <dgm:prSet presAssocID="{BE910040-AE41-44F7-8442-1D0E712F806D}" presName="compNode" presStyleCnt="0"/>
      <dgm:spPr/>
    </dgm:pt>
    <dgm:pt modelId="{5ECE861C-3A3C-4B8E-92E9-BDAD6B2BF183}" type="pres">
      <dgm:prSet presAssocID="{BE910040-AE41-44F7-8442-1D0E712F806D}" presName="iconBgRect" presStyleLbl="bgShp" presStyleIdx="0" presStyleCnt="8"/>
      <dgm:spPr/>
    </dgm:pt>
    <dgm:pt modelId="{94B43913-FBE7-4984-B738-076063F6BC74}" type="pres">
      <dgm:prSet presAssocID="{BE910040-AE41-44F7-8442-1D0E712F806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A656986-62FE-4135-A374-D2CBF9801526}" type="pres">
      <dgm:prSet presAssocID="{BE910040-AE41-44F7-8442-1D0E712F806D}" presName="spaceRect" presStyleCnt="0"/>
      <dgm:spPr/>
    </dgm:pt>
    <dgm:pt modelId="{64E308D5-8109-4641-A4F1-F91DA07F4D4C}" type="pres">
      <dgm:prSet presAssocID="{BE910040-AE41-44F7-8442-1D0E712F806D}" presName="textRect" presStyleLbl="revTx" presStyleIdx="0" presStyleCnt="8">
        <dgm:presLayoutVars>
          <dgm:chMax val="1"/>
          <dgm:chPref val="1"/>
        </dgm:presLayoutVars>
      </dgm:prSet>
      <dgm:spPr/>
    </dgm:pt>
    <dgm:pt modelId="{2AB0E29E-F3C5-43CC-85F4-C900982F09D3}" type="pres">
      <dgm:prSet presAssocID="{A20F3646-A660-413A-A791-70B7A8E8E798}" presName="sibTrans" presStyleCnt="0"/>
      <dgm:spPr/>
    </dgm:pt>
    <dgm:pt modelId="{50A9BF12-842F-4DF0-BD21-E32D6BAC19B0}" type="pres">
      <dgm:prSet presAssocID="{72EF1CDD-64AF-48C3-8052-C7E3642AEBFB}" presName="compNode" presStyleCnt="0"/>
      <dgm:spPr/>
    </dgm:pt>
    <dgm:pt modelId="{569845CD-A622-4CF6-B461-EA9CBCB81685}" type="pres">
      <dgm:prSet presAssocID="{72EF1CDD-64AF-48C3-8052-C7E3642AEBFB}" presName="iconBgRect" presStyleLbl="bgShp" presStyleIdx="1" presStyleCnt="8"/>
      <dgm:spPr/>
    </dgm:pt>
    <dgm:pt modelId="{7133FE04-BA7C-4A8E-B2FF-BA35495E4918}" type="pres">
      <dgm:prSet presAssocID="{72EF1CDD-64AF-48C3-8052-C7E3642AEBF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1477B91-373F-407F-BD9E-7B374DC0A9DD}" type="pres">
      <dgm:prSet presAssocID="{72EF1CDD-64AF-48C3-8052-C7E3642AEBFB}" presName="spaceRect" presStyleCnt="0"/>
      <dgm:spPr/>
    </dgm:pt>
    <dgm:pt modelId="{ADD16FF4-9AFD-4EE6-B355-114B880F42D3}" type="pres">
      <dgm:prSet presAssocID="{72EF1CDD-64AF-48C3-8052-C7E3642AEBFB}" presName="textRect" presStyleLbl="revTx" presStyleIdx="1" presStyleCnt="8">
        <dgm:presLayoutVars>
          <dgm:chMax val="1"/>
          <dgm:chPref val="1"/>
        </dgm:presLayoutVars>
      </dgm:prSet>
      <dgm:spPr/>
    </dgm:pt>
    <dgm:pt modelId="{59043D8A-886F-4B81-8513-517C218AE826}" type="pres">
      <dgm:prSet presAssocID="{33C291DD-5CF8-415F-B570-ABAB412B7B2D}" presName="sibTrans" presStyleCnt="0"/>
      <dgm:spPr/>
    </dgm:pt>
    <dgm:pt modelId="{5A5F439C-2D4C-416A-9EA2-0DF9EB9F93A6}" type="pres">
      <dgm:prSet presAssocID="{36EAEAD3-71F7-4AD0-AF15-6C54A7B4EDDE}" presName="compNode" presStyleCnt="0"/>
      <dgm:spPr/>
    </dgm:pt>
    <dgm:pt modelId="{65FC9BE7-6079-4B70-AFA6-CDDE35078D0B}" type="pres">
      <dgm:prSet presAssocID="{36EAEAD3-71F7-4AD0-AF15-6C54A7B4EDDE}" presName="iconBgRect" presStyleLbl="bgShp" presStyleIdx="2" presStyleCnt="8"/>
      <dgm:spPr/>
    </dgm:pt>
    <dgm:pt modelId="{AF5ECB79-58DE-4144-8795-062AA02648CF}" type="pres">
      <dgm:prSet presAssocID="{36EAEAD3-71F7-4AD0-AF15-6C54A7B4EDD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ggs In Basket"/>
        </a:ext>
      </dgm:extLst>
    </dgm:pt>
    <dgm:pt modelId="{DFF60E35-F2AA-4D15-B031-84DADFA4B625}" type="pres">
      <dgm:prSet presAssocID="{36EAEAD3-71F7-4AD0-AF15-6C54A7B4EDDE}" presName="spaceRect" presStyleCnt="0"/>
      <dgm:spPr/>
    </dgm:pt>
    <dgm:pt modelId="{2A5D2BDD-7C95-4BB0-B05D-E4DB7145AF96}" type="pres">
      <dgm:prSet presAssocID="{36EAEAD3-71F7-4AD0-AF15-6C54A7B4EDDE}" presName="textRect" presStyleLbl="revTx" presStyleIdx="2" presStyleCnt="8">
        <dgm:presLayoutVars>
          <dgm:chMax val="1"/>
          <dgm:chPref val="1"/>
        </dgm:presLayoutVars>
      </dgm:prSet>
      <dgm:spPr/>
    </dgm:pt>
    <dgm:pt modelId="{B1C806C0-7C25-4FC5-9CFD-9AB8A5F397C7}" type="pres">
      <dgm:prSet presAssocID="{73131037-ED89-44A3-8B6F-9DFA698FDAEC}" presName="sibTrans" presStyleCnt="0"/>
      <dgm:spPr/>
    </dgm:pt>
    <dgm:pt modelId="{7C8091C5-A6DE-4637-8DBA-D6619BDED459}" type="pres">
      <dgm:prSet presAssocID="{7DC82EE2-124D-4891-B781-34A56DDFB0BC}" presName="compNode" presStyleCnt="0"/>
      <dgm:spPr/>
    </dgm:pt>
    <dgm:pt modelId="{6C1C8EEB-F1C0-4648-B2CC-EA0B8A6F5E8F}" type="pres">
      <dgm:prSet presAssocID="{7DC82EE2-124D-4891-B781-34A56DDFB0BC}" presName="iconBgRect" presStyleLbl="bgShp" presStyleIdx="3" presStyleCnt="8"/>
      <dgm:spPr/>
    </dgm:pt>
    <dgm:pt modelId="{38986DE9-89CB-47BE-BCD9-3CA9A400BC5F}" type="pres">
      <dgm:prSet presAssocID="{7DC82EE2-124D-4891-B781-34A56DDFB0B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D49724F9-5E81-47A2-A2D4-14639663C25D}" type="pres">
      <dgm:prSet presAssocID="{7DC82EE2-124D-4891-B781-34A56DDFB0BC}" presName="spaceRect" presStyleCnt="0"/>
      <dgm:spPr/>
    </dgm:pt>
    <dgm:pt modelId="{ECAF7BC4-4D30-4872-8496-80402A60933A}" type="pres">
      <dgm:prSet presAssocID="{7DC82EE2-124D-4891-B781-34A56DDFB0BC}" presName="textRect" presStyleLbl="revTx" presStyleIdx="3" presStyleCnt="8">
        <dgm:presLayoutVars>
          <dgm:chMax val="1"/>
          <dgm:chPref val="1"/>
        </dgm:presLayoutVars>
      </dgm:prSet>
      <dgm:spPr/>
    </dgm:pt>
    <dgm:pt modelId="{895B9EB3-298B-46B1-B3C4-FFF80C560C17}" type="pres">
      <dgm:prSet presAssocID="{59D790B4-8706-44F2-A1D9-82D74FA510F1}" presName="sibTrans" presStyleCnt="0"/>
      <dgm:spPr/>
    </dgm:pt>
    <dgm:pt modelId="{BE8A3807-28C1-4F4F-AC7A-C8EDD93286F0}" type="pres">
      <dgm:prSet presAssocID="{F614EAFE-6253-48A7-B82E-4BB41E845556}" presName="compNode" presStyleCnt="0"/>
      <dgm:spPr/>
    </dgm:pt>
    <dgm:pt modelId="{3372E4A8-6679-49B1-AA73-A5F1FBA6690E}" type="pres">
      <dgm:prSet presAssocID="{F614EAFE-6253-48A7-B82E-4BB41E845556}" presName="iconBgRect" presStyleLbl="bgShp" presStyleIdx="4" presStyleCnt="8"/>
      <dgm:spPr/>
    </dgm:pt>
    <dgm:pt modelId="{517E292C-94C1-45B1-99E0-5D8490EB12E3}" type="pres">
      <dgm:prSet presAssocID="{F614EAFE-6253-48A7-B82E-4BB41E84555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nny Face"/>
        </a:ext>
      </dgm:extLst>
    </dgm:pt>
    <dgm:pt modelId="{39E85708-280E-4397-B729-F72440B52BBD}" type="pres">
      <dgm:prSet presAssocID="{F614EAFE-6253-48A7-B82E-4BB41E845556}" presName="spaceRect" presStyleCnt="0"/>
      <dgm:spPr/>
    </dgm:pt>
    <dgm:pt modelId="{3C459BF0-F38C-4560-97BD-0BD810B3E984}" type="pres">
      <dgm:prSet presAssocID="{F614EAFE-6253-48A7-B82E-4BB41E845556}" presName="textRect" presStyleLbl="revTx" presStyleIdx="4" presStyleCnt="8">
        <dgm:presLayoutVars>
          <dgm:chMax val="1"/>
          <dgm:chPref val="1"/>
        </dgm:presLayoutVars>
      </dgm:prSet>
      <dgm:spPr/>
    </dgm:pt>
    <dgm:pt modelId="{2BAD3988-0D8E-452A-A522-5F3310191771}" type="pres">
      <dgm:prSet presAssocID="{89276AAB-F5D3-4607-9EB0-BBB9C7F44438}" presName="sibTrans" presStyleCnt="0"/>
      <dgm:spPr/>
    </dgm:pt>
    <dgm:pt modelId="{4A776681-FA56-4740-9D57-6186A6499DB6}" type="pres">
      <dgm:prSet presAssocID="{13036D27-88F7-48E5-AFA4-EC9E2164F532}" presName="compNode" presStyleCnt="0"/>
      <dgm:spPr/>
    </dgm:pt>
    <dgm:pt modelId="{A973C182-2D9B-4A85-B6A2-672AFA0BF0A5}" type="pres">
      <dgm:prSet presAssocID="{13036D27-88F7-48E5-AFA4-EC9E2164F532}" presName="iconBgRect" presStyleLbl="bgShp" presStyleIdx="5" presStyleCnt="8"/>
      <dgm:spPr/>
    </dgm:pt>
    <dgm:pt modelId="{6E82FCD7-C9C2-42F1-AC84-614F56658DDE}" type="pres">
      <dgm:prSet presAssocID="{13036D27-88F7-48E5-AFA4-EC9E2164F53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4295EB5-7CC7-456E-8869-52A51E2BD328}" type="pres">
      <dgm:prSet presAssocID="{13036D27-88F7-48E5-AFA4-EC9E2164F532}" presName="spaceRect" presStyleCnt="0"/>
      <dgm:spPr/>
    </dgm:pt>
    <dgm:pt modelId="{D48A6818-23AA-4A45-BD3F-44ABBB674979}" type="pres">
      <dgm:prSet presAssocID="{13036D27-88F7-48E5-AFA4-EC9E2164F532}" presName="textRect" presStyleLbl="revTx" presStyleIdx="5" presStyleCnt="8">
        <dgm:presLayoutVars>
          <dgm:chMax val="1"/>
          <dgm:chPref val="1"/>
        </dgm:presLayoutVars>
      </dgm:prSet>
      <dgm:spPr/>
    </dgm:pt>
    <dgm:pt modelId="{AA837AAA-291A-4563-AF15-2A8B517EE9BF}" type="pres">
      <dgm:prSet presAssocID="{C1D3912F-83D5-4FE6-A6B9-11362B6D79F6}" presName="sibTrans" presStyleCnt="0"/>
      <dgm:spPr/>
    </dgm:pt>
    <dgm:pt modelId="{EAA9F540-00F0-4158-B355-8D251F2A2FB4}" type="pres">
      <dgm:prSet presAssocID="{08150090-B9E7-4BC2-A3B0-61D81ED3B518}" presName="compNode" presStyleCnt="0"/>
      <dgm:spPr/>
    </dgm:pt>
    <dgm:pt modelId="{6CFAAE05-757E-488F-9471-C4D872BF5B04}" type="pres">
      <dgm:prSet presAssocID="{08150090-B9E7-4BC2-A3B0-61D81ED3B518}" presName="iconBgRect" presStyleLbl="bgShp" presStyleIdx="6" presStyleCnt="8"/>
      <dgm:spPr/>
    </dgm:pt>
    <dgm:pt modelId="{231A1288-E5D0-4A70-837E-66BC67A78A25}" type="pres">
      <dgm:prSet presAssocID="{08150090-B9E7-4BC2-A3B0-61D81ED3B51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ck"/>
        </a:ext>
      </dgm:extLst>
    </dgm:pt>
    <dgm:pt modelId="{1581AAB6-9A18-4FB4-AF8A-6EB5E687D3EC}" type="pres">
      <dgm:prSet presAssocID="{08150090-B9E7-4BC2-A3B0-61D81ED3B518}" presName="spaceRect" presStyleCnt="0"/>
      <dgm:spPr/>
    </dgm:pt>
    <dgm:pt modelId="{D18A8A04-147D-42A3-8571-9DBD1CCAD545}" type="pres">
      <dgm:prSet presAssocID="{08150090-B9E7-4BC2-A3B0-61D81ED3B518}" presName="textRect" presStyleLbl="revTx" presStyleIdx="6" presStyleCnt="8">
        <dgm:presLayoutVars>
          <dgm:chMax val="1"/>
          <dgm:chPref val="1"/>
        </dgm:presLayoutVars>
      </dgm:prSet>
      <dgm:spPr/>
    </dgm:pt>
    <dgm:pt modelId="{4CC7A657-5A05-4215-B4CE-ADEEB41C8C69}" type="pres">
      <dgm:prSet presAssocID="{FAA74090-7C9B-472C-A591-FEDEB8B0FD2E}" presName="sibTrans" presStyleCnt="0"/>
      <dgm:spPr/>
    </dgm:pt>
    <dgm:pt modelId="{6FF6621F-5FA4-430D-A300-E088BD3F4779}" type="pres">
      <dgm:prSet presAssocID="{2B04C752-7A34-43B5-AE3C-D3FEDA831C48}" presName="compNode" presStyleCnt="0"/>
      <dgm:spPr/>
    </dgm:pt>
    <dgm:pt modelId="{907767E9-627C-43A5-AEE3-3FCB2974A2BF}" type="pres">
      <dgm:prSet presAssocID="{2B04C752-7A34-43B5-AE3C-D3FEDA831C48}" presName="iconBgRect" presStyleLbl="bgShp" presStyleIdx="7" presStyleCnt="8"/>
      <dgm:spPr/>
    </dgm:pt>
    <dgm:pt modelId="{E02FEFAB-0741-474E-8BD2-DCCAFA68C102}" type="pres">
      <dgm:prSet presAssocID="{2B04C752-7A34-43B5-AE3C-D3FEDA831C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yBlossom"/>
        </a:ext>
      </dgm:extLst>
    </dgm:pt>
    <dgm:pt modelId="{BD6ECD0E-30AE-442B-8C13-DF778C29AEBC}" type="pres">
      <dgm:prSet presAssocID="{2B04C752-7A34-43B5-AE3C-D3FEDA831C48}" presName="spaceRect" presStyleCnt="0"/>
      <dgm:spPr/>
    </dgm:pt>
    <dgm:pt modelId="{215F500E-852E-462A-A7A7-1CE45DF2B463}" type="pres">
      <dgm:prSet presAssocID="{2B04C752-7A34-43B5-AE3C-D3FEDA831C4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2954919-F5B2-49FB-B9CA-9E6BF5883824}" type="presOf" srcId="{F614EAFE-6253-48A7-B82E-4BB41E845556}" destId="{3C459BF0-F38C-4560-97BD-0BD810B3E984}" srcOrd="0" destOrd="0" presId="urn:microsoft.com/office/officeart/2018/5/layout/IconCircleLabelList"/>
    <dgm:cxn modelId="{5C3F551A-6FFA-4E2E-9A21-74F4B51E4F5E}" srcId="{4CB1F75F-C524-4AD5-9679-1065ED7E8F41}" destId="{13036D27-88F7-48E5-AFA4-EC9E2164F532}" srcOrd="5" destOrd="0" parTransId="{3B66524C-C893-4AA6-986C-FB93399EC669}" sibTransId="{C1D3912F-83D5-4FE6-A6B9-11362B6D79F6}"/>
    <dgm:cxn modelId="{B2407D1B-B52F-41DC-83FD-21D93BEBA7A9}" srcId="{4CB1F75F-C524-4AD5-9679-1065ED7E8F41}" destId="{F614EAFE-6253-48A7-B82E-4BB41E845556}" srcOrd="4" destOrd="0" parTransId="{319DC717-ACAF-48C0-B6F7-A1C80B83CFAB}" sibTransId="{89276AAB-F5D3-4607-9EB0-BBB9C7F44438}"/>
    <dgm:cxn modelId="{09405B5D-4336-4398-9780-ED77581C1369}" type="presOf" srcId="{36EAEAD3-71F7-4AD0-AF15-6C54A7B4EDDE}" destId="{2A5D2BDD-7C95-4BB0-B05D-E4DB7145AF96}" srcOrd="0" destOrd="0" presId="urn:microsoft.com/office/officeart/2018/5/layout/IconCircleLabelList"/>
    <dgm:cxn modelId="{E27F744B-E66F-4CF6-BDB0-07FF2B72D485}" type="presOf" srcId="{4CB1F75F-C524-4AD5-9679-1065ED7E8F41}" destId="{095AEBBF-C794-4AF4-BB06-CD407E3C4B48}" srcOrd="0" destOrd="0" presId="urn:microsoft.com/office/officeart/2018/5/layout/IconCircleLabelList"/>
    <dgm:cxn modelId="{05CAFE8D-6CFF-43CA-80E2-8AB2A2D1711A}" srcId="{4CB1F75F-C524-4AD5-9679-1065ED7E8F41}" destId="{BE910040-AE41-44F7-8442-1D0E712F806D}" srcOrd="0" destOrd="0" parTransId="{6E59008F-88EA-41BD-AE45-A134E9B10108}" sibTransId="{A20F3646-A660-413A-A791-70B7A8E8E798}"/>
    <dgm:cxn modelId="{50A48894-E97D-4947-90E2-3F93CBEEB992}" srcId="{4CB1F75F-C524-4AD5-9679-1065ED7E8F41}" destId="{2B04C752-7A34-43B5-AE3C-D3FEDA831C48}" srcOrd="7" destOrd="0" parTransId="{0C05E210-88B4-42B1-9AE4-416A4DFEADD7}" sibTransId="{0347C803-55EF-4B83-896C-9E1D06621EA5}"/>
    <dgm:cxn modelId="{5329C0A1-442E-4C9F-B200-7C0A80160E0F}" srcId="{4CB1F75F-C524-4AD5-9679-1065ED7E8F41}" destId="{08150090-B9E7-4BC2-A3B0-61D81ED3B518}" srcOrd="6" destOrd="0" parTransId="{A877CD05-28E9-4E35-A873-CDDDEC86A5BD}" sibTransId="{FAA74090-7C9B-472C-A591-FEDEB8B0FD2E}"/>
    <dgm:cxn modelId="{827C42AE-D696-49EA-BE1B-2C47C558D416}" type="presOf" srcId="{7DC82EE2-124D-4891-B781-34A56DDFB0BC}" destId="{ECAF7BC4-4D30-4872-8496-80402A60933A}" srcOrd="0" destOrd="0" presId="urn:microsoft.com/office/officeart/2018/5/layout/IconCircleLabelList"/>
    <dgm:cxn modelId="{3758FCB4-4F30-4FC2-AA8E-13E2A9CB1E1B}" type="presOf" srcId="{13036D27-88F7-48E5-AFA4-EC9E2164F532}" destId="{D48A6818-23AA-4A45-BD3F-44ABBB674979}" srcOrd="0" destOrd="0" presId="urn:microsoft.com/office/officeart/2018/5/layout/IconCircleLabelList"/>
    <dgm:cxn modelId="{C92E27B8-07FC-4555-A1E2-9574DBC4D409}" type="presOf" srcId="{2B04C752-7A34-43B5-AE3C-D3FEDA831C48}" destId="{215F500E-852E-462A-A7A7-1CE45DF2B463}" srcOrd="0" destOrd="0" presId="urn:microsoft.com/office/officeart/2018/5/layout/IconCircleLabelList"/>
    <dgm:cxn modelId="{7A7EB6B9-5126-4341-BCCE-E1511BCB4C0E}" srcId="{4CB1F75F-C524-4AD5-9679-1065ED7E8F41}" destId="{36EAEAD3-71F7-4AD0-AF15-6C54A7B4EDDE}" srcOrd="2" destOrd="0" parTransId="{24C15BA0-C42C-43A4-BC79-FA47C5EA2F64}" sibTransId="{73131037-ED89-44A3-8B6F-9DFA698FDAEC}"/>
    <dgm:cxn modelId="{5D8A33D2-07E2-4C9C-923D-29BC126A2B2A}" type="presOf" srcId="{72EF1CDD-64AF-48C3-8052-C7E3642AEBFB}" destId="{ADD16FF4-9AFD-4EE6-B355-114B880F42D3}" srcOrd="0" destOrd="0" presId="urn:microsoft.com/office/officeart/2018/5/layout/IconCircleLabelList"/>
    <dgm:cxn modelId="{098AA9D3-FA23-439B-9F4A-9D26A013C5DA}" type="presOf" srcId="{08150090-B9E7-4BC2-A3B0-61D81ED3B518}" destId="{D18A8A04-147D-42A3-8571-9DBD1CCAD545}" srcOrd="0" destOrd="0" presId="urn:microsoft.com/office/officeart/2018/5/layout/IconCircleLabelList"/>
    <dgm:cxn modelId="{1B02FAE1-7DBF-40BE-A612-FB130A998F67}" type="presOf" srcId="{BE910040-AE41-44F7-8442-1D0E712F806D}" destId="{64E308D5-8109-4641-A4F1-F91DA07F4D4C}" srcOrd="0" destOrd="0" presId="urn:microsoft.com/office/officeart/2018/5/layout/IconCircleLabelList"/>
    <dgm:cxn modelId="{7E7DBEE6-4EFE-49EA-8E35-FBCC78CE7360}" srcId="{4CB1F75F-C524-4AD5-9679-1065ED7E8F41}" destId="{7DC82EE2-124D-4891-B781-34A56DDFB0BC}" srcOrd="3" destOrd="0" parTransId="{99AA1C7D-1C6B-41ED-88B1-6FE6DE690945}" sibTransId="{59D790B4-8706-44F2-A1D9-82D74FA510F1}"/>
    <dgm:cxn modelId="{A68539F5-9188-4AA0-B9F6-F5CB639CF925}" srcId="{4CB1F75F-C524-4AD5-9679-1065ED7E8F41}" destId="{72EF1CDD-64AF-48C3-8052-C7E3642AEBFB}" srcOrd="1" destOrd="0" parTransId="{FBB19A6F-6AA2-4624-85EF-0A01A6A2BEB4}" sibTransId="{33C291DD-5CF8-415F-B570-ABAB412B7B2D}"/>
    <dgm:cxn modelId="{11534961-B3D8-483E-A20A-114F5A4D7407}" type="presParOf" srcId="{095AEBBF-C794-4AF4-BB06-CD407E3C4B48}" destId="{2DDE5F6E-D1A2-440E-9450-29C733663B81}" srcOrd="0" destOrd="0" presId="urn:microsoft.com/office/officeart/2018/5/layout/IconCircleLabelList"/>
    <dgm:cxn modelId="{02AE81C8-1E9F-42A6-83E9-A1B5818856FA}" type="presParOf" srcId="{2DDE5F6E-D1A2-440E-9450-29C733663B81}" destId="{5ECE861C-3A3C-4B8E-92E9-BDAD6B2BF183}" srcOrd="0" destOrd="0" presId="urn:microsoft.com/office/officeart/2018/5/layout/IconCircleLabelList"/>
    <dgm:cxn modelId="{3052D0FA-C2AC-489A-9A8A-91F529DA41C6}" type="presParOf" srcId="{2DDE5F6E-D1A2-440E-9450-29C733663B81}" destId="{94B43913-FBE7-4984-B738-076063F6BC74}" srcOrd="1" destOrd="0" presId="urn:microsoft.com/office/officeart/2018/5/layout/IconCircleLabelList"/>
    <dgm:cxn modelId="{AA79D8C5-1E30-4E6E-814B-D3CA994AE6DF}" type="presParOf" srcId="{2DDE5F6E-D1A2-440E-9450-29C733663B81}" destId="{DA656986-62FE-4135-A374-D2CBF9801526}" srcOrd="2" destOrd="0" presId="urn:microsoft.com/office/officeart/2018/5/layout/IconCircleLabelList"/>
    <dgm:cxn modelId="{551E1835-404C-48A5-AB3F-821929A8DDE9}" type="presParOf" srcId="{2DDE5F6E-D1A2-440E-9450-29C733663B81}" destId="{64E308D5-8109-4641-A4F1-F91DA07F4D4C}" srcOrd="3" destOrd="0" presId="urn:microsoft.com/office/officeart/2018/5/layout/IconCircleLabelList"/>
    <dgm:cxn modelId="{B3E32957-BD36-4399-BCFA-E47E97835FA9}" type="presParOf" srcId="{095AEBBF-C794-4AF4-BB06-CD407E3C4B48}" destId="{2AB0E29E-F3C5-43CC-85F4-C900982F09D3}" srcOrd="1" destOrd="0" presId="urn:microsoft.com/office/officeart/2018/5/layout/IconCircleLabelList"/>
    <dgm:cxn modelId="{57B63A01-970D-47BF-8F89-3C305EF98DAC}" type="presParOf" srcId="{095AEBBF-C794-4AF4-BB06-CD407E3C4B48}" destId="{50A9BF12-842F-4DF0-BD21-E32D6BAC19B0}" srcOrd="2" destOrd="0" presId="urn:microsoft.com/office/officeart/2018/5/layout/IconCircleLabelList"/>
    <dgm:cxn modelId="{FB9ED96A-109D-4BB1-8794-33C3FF42EE96}" type="presParOf" srcId="{50A9BF12-842F-4DF0-BD21-E32D6BAC19B0}" destId="{569845CD-A622-4CF6-B461-EA9CBCB81685}" srcOrd="0" destOrd="0" presId="urn:microsoft.com/office/officeart/2018/5/layout/IconCircleLabelList"/>
    <dgm:cxn modelId="{A114829B-8FB2-4F0D-ABEB-189624B6BBEF}" type="presParOf" srcId="{50A9BF12-842F-4DF0-BD21-E32D6BAC19B0}" destId="{7133FE04-BA7C-4A8E-B2FF-BA35495E4918}" srcOrd="1" destOrd="0" presId="urn:microsoft.com/office/officeart/2018/5/layout/IconCircleLabelList"/>
    <dgm:cxn modelId="{326C6EA1-8346-4525-8DD1-EB20EC5CC90A}" type="presParOf" srcId="{50A9BF12-842F-4DF0-BD21-E32D6BAC19B0}" destId="{A1477B91-373F-407F-BD9E-7B374DC0A9DD}" srcOrd="2" destOrd="0" presId="urn:microsoft.com/office/officeart/2018/5/layout/IconCircleLabelList"/>
    <dgm:cxn modelId="{B1DF9700-696A-46AF-8B13-212831400799}" type="presParOf" srcId="{50A9BF12-842F-4DF0-BD21-E32D6BAC19B0}" destId="{ADD16FF4-9AFD-4EE6-B355-114B880F42D3}" srcOrd="3" destOrd="0" presId="urn:microsoft.com/office/officeart/2018/5/layout/IconCircleLabelList"/>
    <dgm:cxn modelId="{5011C9BD-E168-4BBF-A420-E3C4FE4D6872}" type="presParOf" srcId="{095AEBBF-C794-4AF4-BB06-CD407E3C4B48}" destId="{59043D8A-886F-4B81-8513-517C218AE826}" srcOrd="3" destOrd="0" presId="urn:microsoft.com/office/officeart/2018/5/layout/IconCircleLabelList"/>
    <dgm:cxn modelId="{A48B458E-21C4-425B-B2EB-FDB7FC68B3AF}" type="presParOf" srcId="{095AEBBF-C794-4AF4-BB06-CD407E3C4B48}" destId="{5A5F439C-2D4C-416A-9EA2-0DF9EB9F93A6}" srcOrd="4" destOrd="0" presId="urn:microsoft.com/office/officeart/2018/5/layout/IconCircleLabelList"/>
    <dgm:cxn modelId="{D3A90EDB-BDEF-436A-B5F3-5D6E2363D6A1}" type="presParOf" srcId="{5A5F439C-2D4C-416A-9EA2-0DF9EB9F93A6}" destId="{65FC9BE7-6079-4B70-AFA6-CDDE35078D0B}" srcOrd="0" destOrd="0" presId="urn:microsoft.com/office/officeart/2018/5/layout/IconCircleLabelList"/>
    <dgm:cxn modelId="{04C5378B-8D9B-473D-A474-15B996B79916}" type="presParOf" srcId="{5A5F439C-2D4C-416A-9EA2-0DF9EB9F93A6}" destId="{AF5ECB79-58DE-4144-8795-062AA02648CF}" srcOrd="1" destOrd="0" presId="urn:microsoft.com/office/officeart/2018/5/layout/IconCircleLabelList"/>
    <dgm:cxn modelId="{DF8C0697-6E8E-430C-94F5-FE274E83B4CB}" type="presParOf" srcId="{5A5F439C-2D4C-416A-9EA2-0DF9EB9F93A6}" destId="{DFF60E35-F2AA-4D15-B031-84DADFA4B625}" srcOrd="2" destOrd="0" presId="urn:microsoft.com/office/officeart/2018/5/layout/IconCircleLabelList"/>
    <dgm:cxn modelId="{B80924C0-9E83-4BC6-9A06-83430373A7AE}" type="presParOf" srcId="{5A5F439C-2D4C-416A-9EA2-0DF9EB9F93A6}" destId="{2A5D2BDD-7C95-4BB0-B05D-E4DB7145AF96}" srcOrd="3" destOrd="0" presId="urn:microsoft.com/office/officeart/2018/5/layout/IconCircleLabelList"/>
    <dgm:cxn modelId="{72BC9343-3FEC-40F0-94A8-9F56F6AA96B9}" type="presParOf" srcId="{095AEBBF-C794-4AF4-BB06-CD407E3C4B48}" destId="{B1C806C0-7C25-4FC5-9CFD-9AB8A5F397C7}" srcOrd="5" destOrd="0" presId="urn:microsoft.com/office/officeart/2018/5/layout/IconCircleLabelList"/>
    <dgm:cxn modelId="{6AC58F22-D491-42D2-9525-7BC218543974}" type="presParOf" srcId="{095AEBBF-C794-4AF4-BB06-CD407E3C4B48}" destId="{7C8091C5-A6DE-4637-8DBA-D6619BDED459}" srcOrd="6" destOrd="0" presId="urn:microsoft.com/office/officeart/2018/5/layout/IconCircleLabelList"/>
    <dgm:cxn modelId="{5A7157A1-8A75-4E11-AF10-B46D0CF5D6F2}" type="presParOf" srcId="{7C8091C5-A6DE-4637-8DBA-D6619BDED459}" destId="{6C1C8EEB-F1C0-4648-B2CC-EA0B8A6F5E8F}" srcOrd="0" destOrd="0" presId="urn:microsoft.com/office/officeart/2018/5/layout/IconCircleLabelList"/>
    <dgm:cxn modelId="{CC2A0701-B0D4-4BF7-8A26-3E86FF1D0CEF}" type="presParOf" srcId="{7C8091C5-A6DE-4637-8DBA-D6619BDED459}" destId="{38986DE9-89CB-47BE-BCD9-3CA9A400BC5F}" srcOrd="1" destOrd="0" presId="urn:microsoft.com/office/officeart/2018/5/layout/IconCircleLabelList"/>
    <dgm:cxn modelId="{7F0BAB58-A4AE-495B-8168-696B80FE0D70}" type="presParOf" srcId="{7C8091C5-A6DE-4637-8DBA-D6619BDED459}" destId="{D49724F9-5E81-47A2-A2D4-14639663C25D}" srcOrd="2" destOrd="0" presId="urn:microsoft.com/office/officeart/2018/5/layout/IconCircleLabelList"/>
    <dgm:cxn modelId="{B4AEBFCE-31E4-4D4F-8958-A8E2DD53B56A}" type="presParOf" srcId="{7C8091C5-A6DE-4637-8DBA-D6619BDED459}" destId="{ECAF7BC4-4D30-4872-8496-80402A60933A}" srcOrd="3" destOrd="0" presId="urn:microsoft.com/office/officeart/2018/5/layout/IconCircleLabelList"/>
    <dgm:cxn modelId="{17D04A2B-9AF0-4DE8-8F1D-87AB3AD1C4CF}" type="presParOf" srcId="{095AEBBF-C794-4AF4-BB06-CD407E3C4B48}" destId="{895B9EB3-298B-46B1-B3C4-FFF80C560C17}" srcOrd="7" destOrd="0" presId="urn:microsoft.com/office/officeart/2018/5/layout/IconCircleLabelList"/>
    <dgm:cxn modelId="{13B43AE2-12EA-4DDF-A67A-114E1B41D62F}" type="presParOf" srcId="{095AEBBF-C794-4AF4-BB06-CD407E3C4B48}" destId="{BE8A3807-28C1-4F4F-AC7A-C8EDD93286F0}" srcOrd="8" destOrd="0" presId="urn:microsoft.com/office/officeart/2018/5/layout/IconCircleLabelList"/>
    <dgm:cxn modelId="{4B8FAE73-4CBB-43E1-B620-37983B0C48C3}" type="presParOf" srcId="{BE8A3807-28C1-4F4F-AC7A-C8EDD93286F0}" destId="{3372E4A8-6679-49B1-AA73-A5F1FBA6690E}" srcOrd="0" destOrd="0" presId="urn:microsoft.com/office/officeart/2018/5/layout/IconCircleLabelList"/>
    <dgm:cxn modelId="{5D240DB9-F2AC-4195-959D-F93BFBC9001C}" type="presParOf" srcId="{BE8A3807-28C1-4F4F-AC7A-C8EDD93286F0}" destId="{517E292C-94C1-45B1-99E0-5D8490EB12E3}" srcOrd="1" destOrd="0" presId="urn:microsoft.com/office/officeart/2018/5/layout/IconCircleLabelList"/>
    <dgm:cxn modelId="{66CF0FFA-12CF-4786-9114-5F14DFABCB15}" type="presParOf" srcId="{BE8A3807-28C1-4F4F-AC7A-C8EDD93286F0}" destId="{39E85708-280E-4397-B729-F72440B52BBD}" srcOrd="2" destOrd="0" presId="urn:microsoft.com/office/officeart/2018/5/layout/IconCircleLabelList"/>
    <dgm:cxn modelId="{B926C231-987E-4274-8E63-55A34A9453C8}" type="presParOf" srcId="{BE8A3807-28C1-4F4F-AC7A-C8EDD93286F0}" destId="{3C459BF0-F38C-4560-97BD-0BD810B3E984}" srcOrd="3" destOrd="0" presId="urn:microsoft.com/office/officeart/2018/5/layout/IconCircleLabelList"/>
    <dgm:cxn modelId="{8B189809-7CC6-4216-997F-F12A315270FA}" type="presParOf" srcId="{095AEBBF-C794-4AF4-BB06-CD407E3C4B48}" destId="{2BAD3988-0D8E-452A-A522-5F3310191771}" srcOrd="9" destOrd="0" presId="urn:microsoft.com/office/officeart/2018/5/layout/IconCircleLabelList"/>
    <dgm:cxn modelId="{9818063A-E269-432E-890E-0222C43C334E}" type="presParOf" srcId="{095AEBBF-C794-4AF4-BB06-CD407E3C4B48}" destId="{4A776681-FA56-4740-9D57-6186A6499DB6}" srcOrd="10" destOrd="0" presId="urn:microsoft.com/office/officeart/2018/5/layout/IconCircleLabelList"/>
    <dgm:cxn modelId="{A490418E-60A1-4F42-88A8-FECBC535DCB1}" type="presParOf" srcId="{4A776681-FA56-4740-9D57-6186A6499DB6}" destId="{A973C182-2D9B-4A85-B6A2-672AFA0BF0A5}" srcOrd="0" destOrd="0" presId="urn:microsoft.com/office/officeart/2018/5/layout/IconCircleLabelList"/>
    <dgm:cxn modelId="{745EB342-AE51-4E98-9202-168624E11A71}" type="presParOf" srcId="{4A776681-FA56-4740-9D57-6186A6499DB6}" destId="{6E82FCD7-C9C2-42F1-AC84-614F56658DDE}" srcOrd="1" destOrd="0" presId="urn:microsoft.com/office/officeart/2018/5/layout/IconCircleLabelList"/>
    <dgm:cxn modelId="{1DED6CD6-AB85-47F3-B561-7A7D9215235A}" type="presParOf" srcId="{4A776681-FA56-4740-9D57-6186A6499DB6}" destId="{C4295EB5-7CC7-456E-8869-52A51E2BD328}" srcOrd="2" destOrd="0" presId="urn:microsoft.com/office/officeart/2018/5/layout/IconCircleLabelList"/>
    <dgm:cxn modelId="{ABBFC403-21E8-47F6-B369-44F47040504F}" type="presParOf" srcId="{4A776681-FA56-4740-9D57-6186A6499DB6}" destId="{D48A6818-23AA-4A45-BD3F-44ABBB674979}" srcOrd="3" destOrd="0" presId="urn:microsoft.com/office/officeart/2018/5/layout/IconCircleLabelList"/>
    <dgm:cxn modelId="{E2991549-D589-49FA-A386-E55A94AAD023}" type="presParOf" srcId="{095AEBBF-C794-4AF4-BB06-CD407E3C4B48}" destId="{AA837AAA-291A-4563-AF15-2A8B517EE9BF}" srcOrd="11" destOrd="0" presId="urn:microsoft.com/office/officeart/2018/5/layout/IconCircleLabelList"/>
    <dgm:cxn modelId="{0EC69754-102D-49EA-A61C-E18406E753D3}" type="presParOf" srcId="{095AEBBF-C794-4AF4-BB06-CD407E3C4B48}" destId="{EAA9F540-00F0-4158-B355-8D251F2A2FB4}" srcOrd="12" destOrd="0" presId="urn:microsoft.com/office/officeart/2018/5/layout/IconCircleLabelList"/>
    <dgm:cxn modelId="{A0FF900F-7B7D-4675-B7BD-AA117229789D}" type="presParOf" srcId="{EAA9F540-00F0-4158-B355-8D251F2A2FB4}" destId="{6CFAAE05-757E-488F-9471-C4D872BF5B04}" srcOrd="0" destOrd="0" presId="urn:microsoft.com/office/officeart/2018/5/layout/IconCircleLabelList"/>
    <dgm:cxn modelId="{311FCBF8-B30E-4717-A8F9-E37565CA88E6}" type="presParOf" srcId="{EAA9F540-00F0-4158-B355-8D251F2A2FB4}" destId="{231A1288-E5D0-4A70-837E-66BC67A78A25}" srcOrd="1" destOrd="0" presId="urn:microsoft.com/office/officeart/2018/5/layout/IconCircleLabelList"/>
    <dgm:cxn modelId="{3CDFB37F-E47D-459F-9ACC-209B7934F7CE}" type="presParOf" srcId="{EAA9F540-00F0-4158-B355-8D251F2A2FB4}" destId="{1581AAB6-9A18-4FB4-AF8A-6EB5E687D3EC}" srcOrd="2" destOrd="0" presId="urn:microsoft.com/office/officeart/2018/5/layout/IconCircleLabelList"/>
    <dgm:cxn modelId="{BE4BA70A-A9A7-42E0-8196-07F0B948F2BF}" type="presParOf" srcId="{EAA9F540-00F0-4158-B355-8D251F2A2FB4}" destId="{D18A8A04-147D-42A3-8571-9DBD1CCAD545}" srcOrd="3" destOrd="0" presId="urn:microsoft.com/office/officeart/2018/5/layout/IconCircleLabelList"/>
    <dgm:cxn modelId="{EFD9FB91-7E05-410C-B88C-47B840B2B68F}" type="presParOf" srcId="{095AEBBF-C794-4AF4-BB06-CD407E3C4B48}" destId="{4CC7A657-5A05-4215-B4CE-ADEEB41C8C69}" srcOrd="13" destOrd="0" presId="urn:microsoft.com/office/officeart/2018/5/layout/IconCircleLabelList"/>
    <dgm:cxn modelId="{87B15143-7301-4C2D-8C46-C912AEAD2A75}" type="presParOf" srcId="{095AEBBF-C794-4AF4-BB06-CD407E3C4B48}" destId="{6FF6621F-5FA4-430D-A300-E088BD3F4779}" srcOrd="14" destOrd="0" presId="urn:microsoft.com/office/officeart/2018/5/layout/IconCircleLabelList"/>
    <dgm:cxn modelId="{9E7D4A14-D93E-42E6-932F-5E1A06D55D87}" type="presParOf" srcId="{6FF6621F-5FA4-430D-A300-E088BD3F4779}" destId="{907767E9-627C-43A5-AEE3-3FCB2974A2BF}" srcOrd="0" destOrd="0" presId="urn:microsoft.com/office/officeart/2018/5/layout/IconCircleLabelList"/>
    <dgm:cxn modelId="{AF4CA37F-2077-470A-8A3D-7FFFA76D9FD8}" type="presParOf" srcId="{6FF6621F-5FA4-430D-A300-E088BD3F4779}" destId="{E02FEFAB-0741-474E-8BD2-DCCAFA68C102}" srcOrd="1" destOrd="0" presId="urn:microsoft.com/office/officeart/2018/5/layout/IconCircleLabelList"/>
    <dgm:cxn modelId="{5A7FB595-86AA-4991-A65F-48EB938EB214}" type="presParOf" srcId="{6FF6621F-5FA4-430D-A300-E088BD3F4779}" destId="{BD6ECD0E-30AE-442B-8C13-DF778C29AEBC}" srcOrd="2" destOrd="0" presId="urn:microsoft.com/office/officeart/2018/5/layout/IconCircleLabelList"/>
    <dgm:cxn modelId="{DDBB8373-CE42-434D-9921-AB8BC087797F}" type="presParOf" srcId="{6FF6621F-5FA4-430D-A300-E088BD3F4779}" destId="{215F500E-852E-462A-A7A7-1CE45DF2B4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A2E06-64AD-456C-9613-13AD5E60B4A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3FA4C8-3839-49F6-A339-AA61FA7E69FF}">
      <dgm:prSet/>
      <dgm:spPr/>
      <dgm:t>
        <a:bodyPr/>
        <a:lstStyle/>
        <a:p>
          <a:r>
            <a:rPr lang="en-US"/>
            <a:t>Login</a:t>
          </a:r>
        </a:p>
      </dgm:t>
    </dgm:pt>
    <dgm:pt modelId="{B6028CF6-3E1D-47D3-9494-444A5D161A26}" type="parTrans" cxnId="{12A23081-A40D-4695-8868-8B669BF48D37}">
      <dgm:prSet/>
      <dgm:spPr/>
      <dgm:t>
        <a:bodyPr/>
        <a:lstStyle/>
        <a:p>
          <a:endParaRPr lang="en-US"/>
        </a:p>
      </dgm:t>
    </dgm:pt>
    <dgm:pt modelId="{BF279F91-1E93-4E33-9903-DAF42F4B703B}" type="sibTrans" cxnId="{12A23081-A40D-4695-8868-8B669BF48D37}">
      <dgm:prSet/>
      <dgm:spPr/>
      <dgm:t>
        <a:bodyPr/>
        <a:lstStyle/>
        <a:p>
          <a:endParaRPr lang="en-US"/>
        </a:p>
      </dgm:t>
    </dgm:pt>
    <dgm:pt modelId="{873CAF29-7542-4D43-AC37-22471AA987CC}">
      <dgm:prSet/>
      <dgm:spPr/>
      <dgm:t>
        <a:bodyPr/>
        <a:lstStyle/>
        <a:p>
          <a:r>
            <a:rPr lang="en-US"/>
            <a:t>logout</a:t>
          </a:r>
        </a:p>
      </dgm:t>
    </dgm:pt>
    <dgm:pt modelId="{93A95C21-ECCE-4BF1-83FD-34786FD76AD5}" type="parTrans" cxnId="{70A87CA8-0DB4-4E77-B04A-ECD9FC631CBD}">
      <dgm:prSet/>
      <dgm:spPr/>
      <dgm:t>
        <a:bodyPr/>
        <a:lstStyle/>
        <a:p>
          <a:endParaRPr lang="en-US"/>
        </a:p>
      </dgm:t>
    </dgm:pt>
    <dgm:pt modelId="{43C13238-D282-4639-B502-522F7C03C4E2}" type="sibTrans" cxnId="{70A87CA8-0DB4-4E77-B04A-ECD9FC631CBD}">
      <dgm:prSet/>
      <dgm:spPr/>
      <dgm:t>
        <a:bodyPr/>
        <a:lstStyle/>
        <a:p>
          <a:endParaRPr lang="en-US"/>
        </a:p>
      </dgm:t>
    </dgm:pt>
    <dgm:pt modelId="{9CCC4895-CD36-4109-ADC9-5F8F05B21D48}">
      <dgm:prSet/>
      <dgm:spPr/>
      <dgm:t>
        <a:bodyPr/>
        <a:lstStyle/>
        <a:p>
          <a:r>
            <a:rPr lang="en-US"/>
            <a:t>login as an admin</a:t>
          </a:r>
        </a:p>
      </dgm:t>
    </dgm:pt>
    <dgm:pt modelId="{DB0F1A03-F85E-404D-8D28-87742CB2AAD3}" type="parTrans" cxnId="{7D2E022B-8C2E-4AFE-B9E2-4F395DC35B33}">
      <dgm:prSet/>
      <dgm:spPr/>
      <dgm:t>
        <a:bodyPr/>
        <a:lstStyle/>
        <a:p>
          <a:endParaRPr lang="en-US"/>
        </a:p>
      </dgm:t>
    </dgm:pt>
    <dgm:pt modelId="{61930283-6AE3-4744-A352-07D5258F7D5D}" type="sibTrans" cxnId="{7D2E022B-8C2E-4AFE-B9E2-4F395DC35B33}">
      <dgm:prSet/>
      <dgm:spPr/>
      <dgm:t>
        <a:bodyPr/>
        <a:lstStyle/>
        <a:p>
          <a:endParaRPr lang="en-US"/>
        </a:p>
      </dgm:t>
    </dgm:pt>
    <dgm:pt modelId="{8F25A0B1-5117-4246-B8E5-AB4D417D7A88}">
      <dgm:prSet/>
      <dgm:spPr/>
      <dgm:t>
        <a:bodyPr/>
        <a:lstStyle/>
        <a:p>
          <a:r>
            <a:rPr lang="en-US"/>
            <a:t>view account balance</a:t>
          </a:r>
        </a:p>
      </dgm:t>
    </dgm:pt>
    <dgm:pt modelId="{C461EE89-2804-4764-A239-44267B49EA43}" type="parTrans" cxnId="{7D64EA6F-3707-4FFD-9090-0C9AF019C031}">
      <dgm:prSet/>
      <dgm:spPr/>
      <dgm:t>
        <a:bodyPr/>
        <a:lstStyle/>
        <a:p>
          <a:endParaRPr lang="en-US"/>
        </a:p>
      </dgm:t>
    </dgm:pt>
    <dgm:pt modelId="{2591B8D3-EC90-4FEE-8B1E-FDC44CCCC556}" type="sibTrans" cxnId="{7D64EA6F-3707-4FFD-9090-0C9AF019C031}">
      <dgm:prSet/>
      <dgm:spPr/>
      <dgm:t>
        <a:bodyPr/>
        <a:lstStyle/>
        <a:p>
          <a:endParaRPr lang="en-US"/>
        </a:p>
      </dgm:t>
    </dgm:pt>
    <dgm:pt modelId="{908B90FE-DFEB-4D15-ACDE-86483C7CB8A5}">
      <dgm:prSet/>
      <dgm:spPr/>
      <dgm:t>
        <a:bodyPr/>
        <a:lstStyle/>
        <a:p>
          <a:r>
            <a:rPr lang="en-US"/>
            <a:t>close account</a:t>
          </a:r>
        </a:p>
      </dgm:t>
    </dgm:pt>
    <dgm:pt modelId="{77988DE8-F5F5-41D1-BE28-3C9239630E96}" type="parTrans" cxnId="{A39AA49E-BBF0-4A58-BD4F-8F3E39CAC3DF}">
      <dgm:prSet/>
      <dgm:spPr/>
      <dgm:t>
        <a:bodyPr/>
        <a:lstStyle/>
        <a:p>
          <a:endParaRPr lang="en-US"/>
        </a:p>
      </dgm:t>
    </dgm:pt>
    <dgm:pt modelId="{CD69AB1D-58D4-447A-886C-DEF8FFBBE8E4}" type="sibTrans" cxnId="{A39AA49E-BBF0-4A58-BD4F-8F3E39CAC3DF}">
      <dgm:prSet/>
      <dgm:spPr/>
      <dgm:t>
        <a:bodyPr/>
        <a:lstStyle/>
        <a:p>
          <a:endParaRPr lang="en-US"/>
        </a:p>
      </dgm:t>
    </dgm:pt>
    <dgm:pt modelId="{759E48BB-3A79-437D-817A-501AF7D0ECBF}">
      <dgm:prSet/>
      <dgm:spPr/>
      <dgm:t>
        <a:bodyPr/>
        <a:lstStyle/>
        <a:p>
          <a:r>
            <a:rPr lang="en-US"/>
            <a:t>transfer money</a:t>
          </a:r>
        </a:p>
      </dgm:t>
    </dgm:pt>
    <dgm:pt modelId="{5F135A64-08AD-46A0-8326-B66F6653EFE2}" type="parTrans" cxnId="{4131C2F6-6D1A-4592-8612-2D91E029FC9B}">
      <dgm:prSet/>
      <dgm:spPr/>
      <dgm:t>
        <a:bodyPr/>
        <a:lstStyle/>
        <a:p>
          <a:endParaRPr lang="en-US"/>
        </a:p>
      </dgm:t>
    </dgm:pt>
    <dgm:pt modelId="{D5ACEBDB-7398-4CC4-B1A6-08434326326F}" type="sibTrans" cxnId="{4131C2F6-6D1A-4592-8612-2D91E029FC9B}">
      <dgm:prSet/>
      <dgm:spPr/>
      <dgm:t>
        <a:bodyPr/>
        <a:lstStyle/>
        <a:p>
          <a:endParaRPr lang="en-US"/>
        </a:p>
      </dgm:t>
    </dgm:pt>
    <dgm:pt modelId="{7B3F035C-24A0-4AE2-A533-1719AB56F69F}">
      <dgm:prSet/>
      <dgm:spPr/>
      <dgm:t>
        <a:bodyPr/>
        <a:lstStyle/>
        <a:p>
          <a:r>
            <a:rPr lang="en-US"/>
            <a:t>manage users</a:t>
          </a:r>
        </a:p>
      </dgm:t>
    </dgm:pt>
    <dgm:pt modelId="{B767BB5C-6F97-4B43-B6D2-543914F91415}" type="parTrans" cxnId="{D901D78F-04C4-4649-B55E-49F20CDF98A0}">
      <dgm:prSet/>
      <dgm:spPr/>
      <dgm:t>
        <a:bodyPr/>
        <a:lstStyle/>
        <a:p>
          <a:endParaRPr lang="en-US"/>
        </a:p>
      </dgm:t>
    </dgm:pt>
    <dgm:pt modelId="{A10D0BD2-BFF1-4256-9DDA-EBEE5D2F72AC}" type="sibTrans" cxnId="{D901D78F-04C4-4649-B55E-49F20CDF98A0}">
      <dgm:prSet/>
      <dgm:spPr/>
      <dgm:t>
        <a:bodyPr/>
        <a:lstStyle/>
        <a:p>
          <a:endParaRPr lang="en-US"/>
        </a:p>
      </dgm:t>
    </dgm:pt>
    <dgm:pt modelId="{E487CB17-67B2-4B3E-A983-2649885056E6}" type="pres">
      <dgm:prSet presAssocID="{83AA2E06-64AD-456C-9613-13AD5E60B4AC}" presName="diagram" presStyleCnt="0">
        <dgm:presLayoutVars>
          <dgm:dir/>
          <dgm:resizeHandles val="exact"/>
        </dgm:presLayoutVars>
      </dgm:prSet>
      <dgm:spPr/>
    </dgm:pt>
    <dgm:pt modelId="{0BCB2206-BA35-426F-A70D-D93772E899A8}" type="pres">
      <dgm:prSet presAssocID="{B83FA4C8-3839-49F6-A339-AA61FA7E69FF}" presName="node" presStyleLbl="node1" presStyleIdx="0" presStyleCnt="7">
        <dgm:presLayoutVars>
          <dgm:bulletEnabled val="1"/>
        </dgm:presLayoutVars>
      </dgm:prSet>
      <dgm:spPr/>
    </dgm:pt>
    <dgm:pt modelId="{BB1E2009-44DF-4D76-8422-EA45E6DC48AA}" type="pres">
      <dgm:prSet presAssocID="{BF279F91-1E93-4E33-9903-DAF42F4B703B}" presName="sibTrans" presStyleCnt="0"/>
      <dgm:spPr/>
    </dgm:pt>
    <dgm:pt modelId="{550F01DF-B0CC-47DF-84D0-724273E65D9D}" type="pres">
      <dgm:prSet presAssocID="{873CAF29-7542-4D43-AC37-22471AA987CC}" presName="node" presStyleLbl="node1" presStyleIdx="1" presStyleCnt="7">
        <dgm:presLayoutVars>
          <dgm:bulletEnabled val="1"/>
        </dgm:presLayoutVars>
      </dgm:prSet>
      <dgm:spPr/>
    </dgm:pt>
    <dgm:pt modelId="{DB8C504D-E2A0-48FC-A213-A1E9331FEE11}" type="pres">
      <dgm:prSet presAssocID="{43C13238-D282-4639-B502-522F7C03C4E2}" presName="sibTrans" presStyleCnt="0"/>
      <dgm:spPr/>
    </dgm:pt>
    <dgm:pt modelId="{893A87BF-5682-4C9C-B11F-3E26A7EFD867}" type="pres">
      <dgm:prSet presAssocID="{9CCC4895-CD36-4109-ADC9-5F8F05B21D48}" presName="node" presStyleLbl="node1" presStyleIdx="2" presStyleCnt="7">
        <dgm:presLayoutVars>
          <dgm:bulletEnabled val="1"/>
        </dgm:presLayoutVars>
      </dgm:prSet>
      <dgm:spPr/>
    </dgm:pt>
    <dgm:pt modelId="{9CC840FC-3EBE-43C7-A8A1-8954F4AB58BD}" type="pres">
      <dgm:prSet presAssocID="{61930283-6AE3-4744-A352-07D5258F7D5D}" presName="sibTrans" presStyleCnt="0"/>
      <dgm:spPr/>
    </dgm:pt>
    <dgm:pt modelId="{F9DE7802-1E72-4468-9FBF-3442693B3499}" type="pres">
      <dgm:prSet presAssocID="{8F25A0B1-5117-4246-B8E5-AB4D417D7A88}" presName="node" presStyleLbl="node1" presStyleIdx="3" presStyleCnt="7">
        <dgm:presLayoutVars>
          <dgm:bulletEnabled val="1"/>
        </dgm:presLayoutVars>
      </dgm:prSet>
      <dgm:spPr/>
    </dgm:pt>
    <dgm:pt modelId="{A505CD19-BFB9-461F-A1D5-100F82D25462}" type="pres">
      <dgm:prSet presAssocID="{2591B8D3-EC90-4FEE-8B1E-FDC44CCCC556}" presName="sibTrans" presStyleCnt="0"/>
      <dgm:spPr/>
    </dgm:pt>
    <dgm:pt modelId="{04338D4F-841D-4544-95E2-5551F8C83675}" type="pres">
      <dgm:prSet presAssocID="{908B90FE-DFEB-4D15-ACDE-86483C7CB8A5}" presName="node" presStyleLbl="node1" presStyleIdx="4" presStyleCnt="7">
        <dgm:presLayoutVars>
          <dgm:bulletEnabled val="1"/>
        </dgm:presLayoutVars>
      </dgm:prSet>
      <dgm:spPr/>
    </dgm:pt>
    <dgm:pt modelId="{C6B5E5CD-F718-4D2F-ACDC-42E03BF44BA5}" type="pres">
      <dgm:prSet presAssocID="{CD69AB1D-58D4-447A-886C-DEF8FFBBE8E4}" presName="sibTrans" presStyleCnt="0"/>
      <dgm:spPr/>
    </dgm:pt>
    <dgm:pt modelId="{20C91D56-8163-4E19-A57E-48CD0047A1E3}" type="pres">
      <dgm:prSet presAssocID="{759E48BB-3A79-437D-817A-501AF7D0ECBF}" presName="node" presStyleLbl="node1" presStyleIdx="5" presStyleCnt="7">
        <dgm:presLayoutVars>
          <dgm:bulletEnabled val="1"/>
        </dgm:presLayoutVars>
      </dgm:prSet>
      <dgm:spPr/>
    </dgm:pt>
    <dgm:pt modelId="{DD9FE191-2DC0-457A-BAED-2ABA1B389251}" type="pres">
      <dgm:prSet presAssocID="{D5ACEBDB-7398-4CC4-B1A6-08434326326F}" presName="sibTrans" presStyleCnt="0"/>
      <dgm:spPr/>
    </dgm:pt>
    <dgm:pt modelId="{F54E3CB6-BBA5-4758-8343-00D5DA773D2F}" type="pres">
      <dgm:prSet presAssocID="{7B3F035C-24A0-4AE2-A533-1719AB56F69F}" presName="node" presStyleLbl="node1" presStyleIdx="6" presStyleCnt="7">
        <dgm:presLayoutVars>
          <dgm:bulletEnabled val="1"/>
        </dgm:presLayoutVars>
      </dgm:prSet>
      <dgm:spPr/>
    </dgm:pt>
  </dgm:ptLst>
  <dgm:cxnLst>
    <dgm:cxn modelId="{7D2E022B-8C2E-4AFE-B9E2-4F395DC35B33}" srcId="{83AA2E06-64AD-456C-9613-13AD5E60B4AC}" destId="{9CCC4895-CD36-4109-ADC9-5F8F05B21D48}" srcOrd="2" destOrd="0" parTransId="{DB0F1A03-F85E-404D-8D28-87742CB2AAD3}" sibTransId="{61930283-6AE3-4744-A352-07D5258F7D5D}"/>
    <dgm:cxn modelId="{A570A939-7EE5-4EE5-82A3-DC99B8E81979}" type="presOf" srcId="{908B90FE-DFEB-4D15-ACDE-86483C7CB8A5}" destId="{04338D4F-841D-4544-95E2-5551F8C83675}" srcOrd="0" destOrd="0" presId="urn:microsoft.com/office/officeart/2005/8/layout/default"/>
    <dgm:cxn modelId="{7D64EA6F-3707-4FFD-9090-0C9AF019C031}" srcId="{83AA2E06-64AD-456C-9613-13AD5E60B4AC}" destId="{8F25A0B1-5117-4246-B8E5-AB4D417D7A88}" srcOrd="3" destOrd="0" parTransId="{C461EE89-2804-4764-A239-44267B49EA43}" sibTransId="{2591B8D3-EC90-4FEE-8B1E-FDC44CCCC556}"/>
    <dgm:cxn modelId="{D37B8179-130E-4B65-85B3-2292E33D44F1}" type="presOf" srcId="{873CAF29-7542-4D43-AC37-22471AA987CC}" destId="{550F01DF-B0CC-47DF-84D0-724273E65D9D}" srcOrd="0" destOrd="0" presId="urn:microsoft.com/office/officeart/2005/8/layout/default"/>
    <dgm:cxn modelId="{12A23081-A40D-4695-8868-8B669BF48D37}" srcId="{83AA2E06-64AD-456C-9613-13AD5E60B4AC}" destId="{B83FA4C8-3839-49F6-A339-AA61FA7E69FF}" srcOrd="0" destOrd="0" parTransId="{B6028CF6-3E1D-47D3-9494-444A5D161A26}" sibTransId="{BF279F91-1E93-4E33-9903-DAF42F4B703B}"/>
    <dgm:cxn modelId="{273D568F-48EC-48CA-B524-3C771F05A683}" type="presOf" srcId="{8F25A0B1-5117-4246-B8E5-AB4D417D7A88}" destId="{F9DE7802-1E72-4468-9FBF-3442693B3499}" srcOrd="0" destOrd="0" presId="urn:microsoft.com/office/officeart/2005/8/layout/default"/>
    <dgm:cxn modelId="{D901D78F-04C4-4649-B55E-49F20CDF98A0}" srcId="{83AA2E06-64AD-456C-9613-13AD5E60B4AC}" destId="{7B3F035C-24A0-4AE2-A533-1719AB56F69F}" srcOrd="6" destOrd="0" parTransId="{B767BB5C-6F97-4B43-B6D2-543914F91415}" sibTransId="{A10D0BD2-BFF1-4256-9DDA-EBEE5D2F72AC}"/>
    <dgm:cxn modelId="{A39AA49E-BBF0-4A58-BD4F-8F3E39CAC3DF}" srcId="{83AA2E06-64AD-456C-9613-13AD5E60B4AC}" destId="{908B90FE-DFEB-4D15-ACDE-86483C7CB8A5}" srcOrd="4" destOrd="0" parTransId="{77988DE8-F5F5-41D1-BE28-3C9239630E96}" sibTransId="{CD69AB1D-58D4-447A-886C-DEF8FFBBE8E4}"/>
    <dgm:cxn modelId="{70A87CA8-0DB4-4E77-B04A-ECD9FC631CBD}" srcId="{83AA2E06-64AD-456C-9613-13AD5E60B4AC}" destId="{873CAF29-7542-4D43-AC37-22471AA987CC}" srcOrd="1" destOrd="0" parTransId="{93A95C21-ECCE-4BF1-83FD-34786FD76AD5}" sibTransId="{43C13238-D282-4639-B502-522F7C03C4E2}"/>
    <dgm:cxn modelId="{EEC076C5-1696-48CF-A522-0284B2BC69B7}" type="presOf" srcId="{B83FA4C8-3839-49F6-A339-AA61FA7E69FF}" destId="{0BCB2206-BA35-426F-A70D-D93772E899A8}" srcOrd="0" destOrd="0" presId="urn:microsoft.com/office/officeart/2005/8/layout/default"/>
    <dgm:cxn modelId="{8A084EC9-1976-4529-A9F0-62D6ED33D85C}" type="presOf" srcId="{83AA2E06-64AD-456C-9613-13AD5E60B4AC}" destId="{E487CB17-67B2-4B3E-A983-2649885056E6}" srcOrd="0" destOrd="0" presId="urn:microsoft.com/office/officeart/2005/8/layout/default"/>
    <dgm:cxn modelId="{FFCCEACA-B0F0-4553-8887-E1AB61AFEA5C}" type="presOf" srcId="{759E48BB-3A79-437D-817A-501AF7D0ECBF}" destId="{20C91D56-8163-4E19-A57E-48CD0047A1E3}" srcOrd="0" destOrd="0" presId="urn:microsoft.com/office/officeart/2005/8/layout/default"/>
    <dgm:cxn modelId="{56E6E0D9-A712-4B68-89B9-B70C6128CD73}" type="presOf" srcId="{9CCC4895-CD36-4109-ADC9-5F8F05B21D48}" destId="{893A87BF-5682-4C9C-B11F-3E26A7EFD867}" srcOrd="0" destOrd="0" presId="urn:microsoft.com/office/officeart/2005/8/layout/default"/>
    <dgm:cxn modelId="{6190E4EE-06FC-43EB-B257-5337878E25B3}" type="presOf" srcId="{7B3F035C-24A0-4AE2-A533-1719AB56F69F}" destId="{F54E3CB6-BBA5-4758-8343-00D5DA773D2F}" srcOrd="0" destOrd="0" presId="urn:microsoft.com/office/officeart/2005/8/layout/default"/>
    <dgm:cxn modelId="{4131C2F6-6D1A-4592-8612-2D91E029FC9B}" srcId="{83AA2E06-64AD-456C-9613-13AD5E60B4AC}" destId="{759E48BB-3A79-437D-817A-501AF7D0ECBF}" srcOrd="5" destOrd="0" parTransId="{5F135A64-08AD-46A0-8326-B66F6653EFE2}" sibTransId="{D5ACEBDB-7398-4CC4-B1A6-08434326326F}"/>
    <dgm:cxn modelId="{19374172-C5F7-4B13-BF6F-A27907470575}" type="presParOf" srcId="{E487CB17-67B2-4B3E-A983-2649885056E6}" destId="{0BCB2206-BA35-426F-A70D-D93772E899A8}" srcOrd="0" destOrd="0" presId="urn:microsoft.com/office/officeart/2005/8/layout/default"/>
    <dgm:cxn modelId="{CAE1F3D8-DC46-41F8-B71E-6685BDB5B25A}" type="presParOf" srcId="{E487CB17-67B2-4B3E-A983-2649885056E6}" destId="{BB1E2009-44DF-4D76-8422-EA45E6DC48AA}" srcOrd="1" destOrd="0" presId="urn:microsoft.com/office/officeart/2005/8/layout/default"/>
    <dgm:cxn modelId="{CF8FC699-296E-4C50-802E-867CD338891B}" type="presParOf" srcId="{E487CB17-67B2-4B3E-A983-2649885056E6}" destId="{550F01DF-B0CC-47DF-84D0-724273E65D9D}" srcOrd="2" destOrd="0" presId="urn:microsoft.com/office/officeart/2005/8/layout/default"/>
    <dgm:cxn modelId="{8AB02C79-8F27-431A-A65E-C61F83EC4952}" type="presParOf" srcId="{E487CB17-67B2-4B3E-A983-2649885056E6}" destId="{DB8C504D-E2A0-48FC-A213-A1E9331FEE11}" srcOrd="3" destOrd="0" presId="urn:microsoft.com/office/officeart/2005/8/layout/default"/>
    <dgm:cxn modelId="{338A3CA8-E2DD-4F06-8DEC-4815270AF8F4}" type="presParOf" srcId="{E487CB17-67B2-4B3E-A983-2649885056E6}" destId="{893A87BF-5682-4C9C-B11F-3E26A7EFD867}" srcOrd="4" destOrd="0" presId="urn:microsoft.com/office/officeart/2005/8/layout/default"/>
    <dgm:cxn modelId="{12DC3501-641E-496C-9365-A9D456E18A53}" type="presParOf" srcId="{E487CB17-67B2-4B3E-A983-2649885056E6}" destId="{9CC840FC-3EBE-43C7-A8A1-8954F4AB58BD}" srcOrd="5" destOrd="0" presId="urn:microsoft.com/office/officeart/2005/8/layout/default"/>
    <dgm:cxn modelId="{045A0944-661B-4F35-BF6C-6B9C6F875526}" type="presParOf" srcId="{E487CB17-67B2-4B3E-A983-2649885056E6}" destId="{F9DE7802-1E72-4468-9FBF-3442693B3499}" srcOrd="6" destOrd="0" presId="urn:microsoft.com/office/officeart/2005/8/layout/default"/>
    <dgm:cxn modelId="{693C336D-15C6-4725-8DCA-A51576D5D9FC}" type="presParOf" srcId="{E487CB17-67B2-4B3E-A983-2649885056E6}" destId="{A505CD19-BFB9-461F-A1D5-100F82D25462}" srcOrd="7" destOrd="0" presId="urn:microsoft.com/office/officeart/2005/8/layout/default"/>
    <dgm:cxn modelId="{05510656-68B7-4A10-BAC2-98F918C3E67C}" type="presParOf" srcId="{E487CB17-67B2-4B3E-A983-2649885056E6}" destId="{04338D4F-841D-4544-95E2-5551F8C83675}" srcOrd="8" destOrd="0" presId="urn:microsoft.com/office/officeart/2005/8/layout/default"/>
    <dgm:cxn modelId="{F7D722A9-87D6-4B83-96BA-D98F470F7806}" type="presParOf" srcId="{E487CB17-67B2-4B3E-A983-2649885056E6}" destId="{C6B5E5CD-F718-4D2F-ACDC-42E03BF44BA5}" srcOrd="9" destOrd="0" presId="urn:microsoft.com/office/officeart/2005/8/layout/default"/>
    <dgm:cxn modelId="{83D58CB8-B615-4FC8-9939-7D7A536004EF}" type="presParOf" srcId="{E487CB17-67B2-4B3E-A983-2649885056E6}" destId="{20C91D56-8163-4E19-A57E-48CD0047A1E3}" srcOrd="10" destOrd="0" presId="urn:microsoft.com/office/officeart/2005/8/layout/default"/>
    <dgm:cxn modelId="{23FFDFD9-0438-43F8-950A-16819A6B0189}" type="presParOf" srcId="{E487CB17-67B2-4B3E-A983-2649885056E6}" destId="{DD9FE191-2DC0-457A-BAED-2ABA1B389251}" srcOrd="11" destOrd="0" presId="urn:microsoft.com/office/officeart/2005/8/layout/default"/>
    <dgm:cxn modelId="{85A88FB5-A144-4F2F-A089-D6D498005BC4}" type="presParOf" srcId="{E487CB17-67B2-4B3E-A983-2649885056E6}" destId="{F54E3CB6-BBA5-4758-8343-00D5DA773D2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E861C-3A3C-4B8E-92E9-BDAD6B2BF183}">
      <dsp:nvSpPr>
        <dsp:cNvPr id="0" name=""/>
        <dsp:cNvSpPr/>
      </dsp:nvSpPr>
      <dsp:spPr>
        <a:xfrm>
          <a:off x="699404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43913-FBE7-4984-B738-076063F6BC74}">
      <dsp:nvSpPr>
        <dsp:cNvPr id="0" name=""/>
        <dsp:cNvSpPr/>
      </dsp:nvSpPr>
      <dsp:spPr>
        <a:xfrm>
          <a:off x="874218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308D5-8109-4641-A4F1-F91DA07F4D4C}">
      <dsp:nvSpPr>
        <dsp:cNvPr id="0" name=""/>
        <dsp:cNvSpPr/>
      </dsp:nvSpPr>
      <dsp:spPr>
        <a:xfrm>
          <a:off x="437182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Java, </a:t>
          </a:r>
        </a:p>
      </dsp:txBody>
      <dsp:txXfrm>
        <a:off x="437182" y="1077098"/>
        <a:ext cx="1344726" cy="537890"/>
      </dsp:txXfrm>
    </dsp:sp>
    <dsp:sp modelId="{569845CD-A622-4CF6-B461-EA9CBCB81685}">
      <dsp:nvSpPr>
        <dsp:cNvPr id="0" name=""/>
        <dsp:cNvSpPr/>
      </dsp:nvSpPr>
      <dsp:spPr>
        <a:xfrm>
          <a:off x="2279457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3FE04-BA7C-4A8E-B2FF-BA35495E4918}">
      <dsp:nvSpPr>
        <dsp:cNvPr id="0" name=""/>
        <dsp:cNvSpPr/>
      </dsp:nvSpPr>
      <dsp:spPr>
        <a:xfrm>
          <a:off x="2454272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16FF4-9AFD-4EE6-B355-114B880F42D3}">
      <dsp:nvSpPr>
        <dsp:cNvPr id="0" name=""/>
        <dsp:cNvSpPr/>
      </dsp:nvSpPr>
      <dsp:spPr>
        <a:xfrm>
          <a:off x="2017236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PostgreSQL, </a:t>
          </a:r>
        </a:p>
      </dsp:txBody>
      <dsp:txXfrm>
        <a:off x="2017236" y="1077098"/>
        <a:ext cx="1344726" cy="537890"/>
      </dsp:txXfrm>
    </dsp:sp>
    <dsp:sp modelId="{65FC9BE7-6079-4B70-AFA6-CDDE35078D0B}">
      <dsp:nvSpPr>
        <dsp:cNvPr id="0" name=""/>
        <dsp:cNvSpPr/>
      </dsp:nvSpPr>
      <dsp:spPr>
        <a:xfrm>
          <a:off x="3859511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CB79-58DE-4144-8795-062AA02648CF}">
      <dsp:nvSpPr>
        <dsp:cNvPr id="0" name=""/>
        <dsp:cNvSpPr/>
      </dsp:nvSpPr>
      <dsp:spPr>
        <a:xfrm>
          <a:off x="4034325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2BDD-7C95-4BB0-B05D-E4DB7145AF96}">
      <dsp:nvSpPr>
        <dsp:cNvPr id="0" name=""/>
        <dsp:cNvSpPr/>
      </dsp:nvSpPr>
      <dsp:spPr>
        <a:xfrm>
          <a:off x="3597289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Spring Data,</a:t>
          </a:r>
        </a:p>
      </dsp:txBody>
      <dsp:txXfrm>
        <a:off x="3597289" y="1077098"/>
        <a:ext cx="1344726" cy="537890"/>
      </dsp:txXfrm>
    </dsp:sp>
    <dsp:sp modelId="{6C1C8EEB-F1C0-4648-B2CC-EA0B8A6F5E8F}">
      <dsp:nvSpPr>
        <dsp:cNvPr id="0" name=""/>
        <dsp:cNvSpPr/>
      </dsp:nvSpPr>
      <dsp:spPr>
        <a:xfrm>
          <a:off x="5439565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86DE9-89CB-47BE-BCD9-3CA9A400BC5F}">
      <dsp:nvSpPr>
        <dsp:cNvPr id="0" name=""/>
        <dsp:cNvSpPr/>
      </dsp:nvSpPr>
      <dsp:spPr>
        <a:xfrm>
          <a:off x="5614379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F7BC4-4D30-4872-8496-80402A60933A}">
      <dsp:nvSpPr>
        <dsp:cNvPr id="0" name=""/>
        <dsp:cNvSpPr/>
      </dsp:nvSpPr>
      <dsp:spPr>
        <a:xfrm>
          <a:off x="5177343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Spring Boot, </a:t>
          </a:r>
        </a:p>
      </dsp:txBody>
      <dsp:txXfrm>
        <a:off x="5177343" y="1077098"/>
        <a:ext cx="1344726" cy="537890"/>
      </dsp:txXfrm>
    </dsp:sp>
    <dsp:sp modelId="{3372E4A8-6679-49B1-AA73-A5F1FBA6690E}">
      <dsp:nvSpPr>
        <dsp:cNvPr id="0" name=""/>
        <dsp:cNvSpPr/>
      </dsp:nvSpPr>
      <dsp:spPr>
        <a:xfrm>
          <a:off x="7019618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E292C-94C1-45B1-99E0-5D8490EB12E3}">
      <dsp:nvSpPr>
        <dsp:cNvPr id="0" name=""/>
        <dsp:cNvSpPr/>
      </dsp:nvSpPr>
      <dsp:spPr>
        <a:xfrm>
          <a:off x="7194433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59BF0-F38C-4560-97BD-0BD810B3E984}">
      <dsp:nvSpPr>
        <dsp:cNvPr id="0" name=""/>
        <dsp:cNvSpPr/>
      </dsp:nvSpPr>
      <dsp:spPr>
        <a:xfrm>
          <a:off x="6757397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Spring ORM, </a:t>
          </a:r>
        </a:p>
      </dsp:txBody>
      <dsp:txXfrm>
        <a:off x="6757397" y="1077098"/>
        <a:ext cx="1344726" cy="537890"/>
      </dsp:txXfrm>
    </dsp:sp>
    <dsp:sp modelId="{A973C182-2D9B-4A85-B6A2-672AFA0BF0A5}">
      <dsp:nvSpPr>
        <dsp:cNvPr id="0" name=""/>
        <dsp:cNvSpPr/>
      </dsp:nvSpPr>
      <dsp:spPr>
        <a:xfrm>
          <a:off x="8599672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2FCD7-C9C2-42F1-AC84-614F56658DDE}">
      <dsp:nvSpPr>
        <dsp:cNvPr id="0" name=""/>
        <dsp:cNvSpPr/>
      </dsp:nvSpPr>
      <dsp:spPr>
        <a:xfrm>
          <a:off x="8774487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A6818-23AA-4A45-BD3F-44ABBB674979}">
      <dsp:nvSpPr>
        <dsp:cNvPr id="0" name=""/>
        <dsp:cNvSpPr/>
      </dsp:nvSpPr>
      <dsp:spPr>
        <a:xfrm>
          <a:off x="8337450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React,</a:t>
          </a:r>
        </a:p>
      </dsp:txBody>
      <dsp:txXfrm>
        <a:off x="8337450" y="1077098"/>
        <a:ext cx="1344726" cy="537890"/>
      </dsp:txXfrm>
    </dsp:sp>
    <dsp:sp modelId="{6CFAAE05-757E-488F-9471-C4D872BF5B04}">
      <dsp:nvSpPr>
        <dsp:cNvPr id="0" name=""/>
        <dsp:cNvSpPr/>
      </dsp:nvSpPr>
      <dsp:spPr>
        <a:xfrm>
          <a:off x="3859511" y="1951170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1288-E5D0-4A70-837E-66BC67A78A25}">
      <dsp:nvSpPr>
        <dsp:cNvPr id="0" name=""/>
        <dsp:cNvSpPr/>
      </dsp:nvSpPr>
      <dsp:spPr>
        <a:xfrm>
          <a:off x="4034325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A8A04-147D-42A3-8571-9DBD1CCAD545}">
      <dsp:nvSpPr>
        <dsp:cNvPr id="0" name=""/>
        <dsp:cNvSpPr/>
      </dsp:nvSpPr>
      <dsp:spPr>
        <a:xfrm>
          <a:off x="3597289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Spring Framework, </a:t>
          </a:r>
        </a:p>
      </dsp:txBody>
      <dsp:txXfrm>
        <a:off x="3597289" y="3026952"/>
        <a:ext cx="1344726" cy="537890"/>
      </dsp:txXfrm>
    </dsp:sp>
    <dsp:sp modelId="{907767E9-627C-43A5-AEE3-3FCB2974A2BF}">
      <dsp:nvSpPr>
        <dsp:cNvPr id="0" name=""/>
        <dsp:cNvSpPr/>
      </dsp:nvSpPr>
      <dsp:spPr>
        <a:xfrm>
          <a:off x="5439565" y="1951170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FEFAB-0741-474E-8BD2-DCCAFA68C102}">
      <dsp:nvSpPr>
        <dsp:cNvPr id="0" name=""/>
        <dsp:cNvSpPr/>
      </dsp:nvSpPr>
      <dsp:spPr>
        <a:xfrm>
          <a:off x="5614379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F500E-852E-462A-A7A7-1CE45DF2B463}">
      <dsp:nvSpPr>
        <dsp:cNvPr id="0" name=""/>
        <dsp:cNvSpPr/>
      </dsp:nvSpPr>
      <dsp:spPr>
        <a:xfrm>
          <a:off x="5177343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Spring MVC</a:t>
          </a:r>
        </a:p>
      </dsp:txBody>
      <dsp:txXfrm>
        <a:off x="5177343" y="3026952"/>
        <a:ext cx="1344726" cy="5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2206-BA35-426F-A70D-D93772E899A8}">
      <dsp:nvSpPr>
        <dsp:cNvPr id="0" name=""/>
        <dsp:cNvSpPr/>
      </dsp:nvSpPr>
      <dsp:spPr>
        <a:xfrm>
          <a:off x="0" y="233660"/>
          <a:ext cx="2024558" cy="1214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Login</a:t>
          </a:r>
        </a:p>
      </dsp:txBody>
      <dsp:txXfrm>
        <a:off x="0" y="233660"/>
        <a:ext cx="2024558" cy="1214735"/>
      </dsp:txXfrm>
    </dsp:sp>
    <dsp:sp modelId="{550F01DF-B0CC-47DF-84D0-724273E65D9D}">
      <dsp:nvSpPr>
        <dsp:cNvPr id="0" name=""/>
        <dsp:cNvSpPr/>
      </dsp:nvSpPr>
      <dsp:spPr>
        <a:xfrm>
          <a:off x="2227014" y="233660"/>
          <a:ext cx="2024558" cy="12147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logout</a:t>
          </a:r>
        </a:p>
      </dsp:txBody>
      <dsp:txXfrm>
        <a:off x="2227014" y="233660"/>
        <a:ext cx="2024558" cy="1214735"/>
      </dsp:txXfrm>
    </dsp:sp>
    <dsp:sp modelId="{893A87BF-5682-4C9C-B11F-3E26A7EFD867}">
      <dsp:nvSpPr>
        <dsp:cNvPr id="0" name=""/>
        <dsp:cNvSpPr/>
      </dsp:nvSpPr>
      <dsp:spPr>
        <a:xfrm>
          <a:off x="4454029" y="233660"/>
          <a:ext cx="2024558" cy="12147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login as an admin</a:t>
          </a:r>
        </a:p>
      </dsp:txBody>
      <dsp:txXfrm>
        <a:off x="4454029" y="233660"/>
        <a:ext cx="2024558" cy="1214735"/>
      </dsp:txXfrm>
    </dsp:sp>
    <dsp:sp modelId="{F9DE7802-1E72-4468-9FBF-3442693B3499}">
      <dsp:nvSpPr>
        <dsp:cNvPr id="0" name=""/>
        <dsp:cNvSpPr/>
      </dsp:nvSpPr>
      <dsp:spPr>
        <a:xfrm>
          <a:off x="0" y="1650851"/>
          <a:ext cx="2024558" cy="12147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view account balance</a:t>
          </a:r>
        </a:p>
      </dsp:txBody>
      <dsp:txXfrm>
        <a:off x="0" y="1650851"/>
        <a:ext cx="2024558" cy="1214735"/>
      </dsp:txXfrm>
    </dsp:sp>
    <dsp:sp modelId="{04338D4F-841D-4544-95E2-5551F8C83675}">
      <dsp:nvSpPr>
        <dsp:cNvPr id="0" name=""/>
        <dsp:cNvSpPr/>
      </dsp:nvSpPr>
      <dsp:spPr>
        <a:xfrm>
          <a:off x="2227014" y="1650851"/>
          <a:ext cx="2024558" cy="12147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close account</a:t>
          </a:r>
        </a:p>
      </dsp:txBody>
      <dsp:txXfrm>
        <a:off x="2227014" y="1650851"/>
        <a:ext cx="2024558" cy="1214735"/>
      </dsp:txXfrm>
    </dsp:sp>
    <dsp:sp modelId="{20C91D56-8163-4E19-A57E-48CD0047A1E3}">
      <dsp:nvSpPr>
        <dsp:cNvPr id="0" name=""/>
        <dsp:cNvSpPr/>
      </dsp:nvSpPr>
      <dsp:spPr>
        <a:xfrm>
          <a:off x="4454029" y="1650851"/>
          <a:ext cx="2024558" cy="1214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transfer money</a:t>
          </a:r>
        </a:p>
      </dsp:txBody>
      <dsp:txXfrm>
        <a:off x="4454029" y="1650851"/>
        <a:ext cx="2024558" cy="1214735"/>
      </dsp:txXfrm>
    </dsp:sp>
    <dsp:sp modelId="{F54E3CB6-BBA5-4758-8343-00D5DA773D2F}">
      <dsp:nvSpPr>
        <dsp:cNvPr id="0" name=""/>
        <dsp:cNvSpPr/>
      </dsp:nvSpPr>
      <dsp:spPr>
        <a:xfrm>
          <a:off x="2227014" y="3068042"/>
          <a:ext cx="2024558" cy="12147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manage users</a:t>
          </a:r>
        </a:p>
      </dsp:txBody>
      <dsp:txXfrm>
        <a:off x="2227014" y="3068042"/>
        <a:ext cx="2024558" cy="1214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Team: Caitlin, Fatima, Marquel, Shabana, Uyenvy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18789" y="2849033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Project2-The Bankers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02C0C-E1F3-13D9-2080-2BBD00A4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Tech Stack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33DAF37-DFA4-BF90-9401-C934EB97E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3636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0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15FE2-9C77-7EED-BA86-00672A2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839" y="5588000"/>
            <a:ext cx="2008817" cy="751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C472403-B41D-6B5E-9929-09812B4B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640080"/>
            <a:ext cx="11104880" cy="591311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7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B087F-4A37-B7BE-47DA-871B2DB0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US" sz="3600" b="1"/>
              <a:t>Features</a:t>
            </a:r>
            <a:br>
              <a:rPr lang="en-US" sz="3600"/>
            </a:br>
            <a:endParaRPr lang="en-US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ECC4B18-250D-24AE-D686-C698866C3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861264"/>
              </p:ext>
            </p:extLst>
          </p:nvPr>
        </p:nvGraphicFramePr>
        <p:xfrm>
          <a:off x="5070475" y="1698625"/>
          <a:ext cx="6478588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69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9ECD-2451-D389-48F9-F0E3AB42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3133"/>
          </a:xfrm>
        </p:spPr>
        <p:txBody>
          <a:bodyPr>
            <a:normAutofit fontScale="90000"/>
          </a:bodyPr>
          <a:lstStyle/>
          <a:p>
            <a:r>
              <a:rPr lang="en-US" dirty="0"/>
              <a:t>Live Demo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C37EB81-BC20-EB6C-CFBB-BA670FC1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7" r="20783" b="9775"/>
          <a:stretch/>
        </p:blipFill>
        <p:spPr>
          <a:xfrm>
            <a:off x="176981" y="904569"/>
            <a:ext cx="11326761" cy="5702708"/>
          </a:xfrm>
        </p:spPr>
      </p:pic>
    </p:spTree>
    <p:extLst>
      <p:ext uri="{BB962C8B-B14F-4D97-AF65-F5344CB8AC3E}">
        <p14:creationId xmlns:p14="http://schemas.microsoft.com/office/powerpoint/2010/main" val="265606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Project2-The Bankers</vt:lpstr>
      <vt:lpstr>Tech Stack</vt:lpstr>
      <vt:lpstr>ERD</vt:lpstr>
      <vt:lpstr>Features 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Shabana Mehr</dc:creator>
  <cp:lastModifiedBy>Shabana Ajmal Mehr</cp:lastModifiedBy>
  <cp:revision>11</cp:revision>
  <dcterms:created xsi:type="dcterms:W3CDTF">2022-05-06T16:47:23Z</dcterms:created>
  <dcterms:modified xsi:type="dcterms:W3CDTF">2022-05-07T00:06:30Z</dcterms:modified>
</cp:coreProperties>
</file>