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Uyenvy Nguyen’s p0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An Ecommerce mock website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Features Required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400" dirty="0"/>
              <a:t>Basic &amp; Admin users</a:t>
            </a:r>
          </a:p>
          <a:p>
            <a:r>
              <a:rPr lang="en-US" sz="2400" dirty="0"/>
              <a:t>Login &amp; out</a:t>
            </a:r>
          </a:p>
          <a:p>
            <a:r>
              <a:rPr lang="en-US" sz="2400" dirty="0"/>
              <a:t>New user registration</a:t>
            </a:r>
          </a:p>
          <a:p>
            <a:r>
              <a:rPr lang="en-US" sz="2400" dirty="0"/>
              <a:t>Cart order, edit, and checkout</a:t>
            </a:r>
          </a:p>
          <a:p>
            <a:r>
              <a:rPr lang="en-US" sz="2400" dirty="0"/>
              <a:t>Users can edit their nickname and view order history</a:t>
            </a:r>
          </a:p>
          <a:p>
            <a:r>
              <a:rPr lang="en-US" sz="2400" dirty="0"/>
              <a:t>Admin can add &amp; remove users; view all users &amp; orders; add &amp; remove inventory</a:t>
            </a:r>
          </a:p>
          <a:p>
            <a:r>
              <a:rPr lang="en-US" sz="2400" dirty="0"/>
              <a:t>Required fields popup</a:t>
            </a:r>
          </a:p>
          <a:p>
            <a:r>
              <a:rPr lang="en-US" sz="2400" dirty="0"/>
              <a:t>SPA styled!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6C7FF-8BBC-4B1C-B169-93D36334C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955" y="1918936"/>
            <a:ext cx="5369116" cy="30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0791-FF60-4EE5-A58A-3430859D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0350"/>
            <a:ext cx="10353762" cy="1257300"/>
          </a:xfrm>
        </p:spPr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02616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{BF1D2831-7092-4E86-8D1D-597D0689643A}tf55705232_win32</Template>
  <TotalTime>45</TotalTime>
  <Words>66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Uyenvy Nguyen’s p0 project</vt:lpstr>
      <vt:lpstr>Features Required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Uyenvy Nguyen’s p0 project</dc:title>
  <dc:creator>Uyenvy Nguyen</dc:creator>
  <cp:lastModifiedBy>Uyenvy Nguyen</cp:lastModifiedBy>
  <cp:revision>1</cp:revision>
  <dcterms:created xsi:type="dcterms:W3CDTF">2022-03-28T15:58:23Z</dcterms:created>
  <dcterms:modified xsi:type="dcterms:W3CDTF">2022-03-28T16:43:54Z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