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2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21D86-6494-19A0-984A-8A0FA741A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95E4B-7CFC-D67A-6FC5-1AE1CBD1C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E317-2D17-4475-448F-3A19D0FB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7BBF-8E1D-4458-8503-F2FD1BCD0C65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3F30-386A-25E4-2F48-370E60D45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5DE61-598F-7951-98B7-4E213630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203B-1696-4707-86B9-CC7151E8E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51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F53F-DE60-FABD-352A-8AE438EF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5793E-842A-E8AB-5AB2-137844B16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4456-D049-63E7-AA4E-402D31C5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7BBF-8E1D-4458-8503-F2FD1BCD0C65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0B4C7-7AF9-4721-4697-E1945DB4D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BADC4-A33A-916E-5B24-532B21B9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203B-1696-4707-86B9-CC7151E8E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81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F4384-D7C8-E230-8DBF-819CCA467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72C87-289C-33FE-BF66-A779D1B99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A3EC-C292-FEA7-93A0-329E2445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7BBF-8E1D-4458-8503-F2FD1BCD0C65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F8DE-E9C9-B375-4D04-EA1EFBBF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2180-8A46-C956-2C39-5363F578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203B-1696-4707-86B9-CC7151E8E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60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4D03-5C53-BB7F-D382-053ABBED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B14E-6E2C-F0EE-4E39-192884AB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43DF-A48A-280F-E82E-22E97BDB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7BBF-8E1D-4458-8503-F2FD1BCD0C65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D9338-B106-6441-8EA4-CF3F0905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9E20-37C5-97DC-BB54-59FE2795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203B-1696-4707-86B9-CC7151E8E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37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694B-E5A9-C089-4AA5-850F386E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4FA6C-84E2-B287-C85C-2C70F1A0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63009-1008-60D1-0024-F9C20616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7BBF-8E1D-4458-8503-F2FD1BCD0C65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110A-C103-1318-2487-CE21913F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EF90-60AF-A975-3523-01CADD92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203B-1696-4707-86B9-CC7151E8E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0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692E-FC97-C8D5-0058-8AE6DD13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7436-01E3-0D52-3452-DB879C13E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E3997-FCD5-7F82-81B0-CC2B54309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A4934-991A-A9D2-96DE-A852E125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7BBF-8E1D-4458-8503-F2FD1BCD0C65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8E157-37B9-248F-62FA-9937C79B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413E4-E545-AA78-96EC-06D0BCBB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203B-1696-4707-86B9-CC7151E8E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39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4EA2-DCD9-DB73-4592-548D6079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E09B-BD46-C40E-12E6-BED6B28BF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4D299-F3FB-2700-F6B6-C0EED0F7F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4F9A3-614C-575C-7540-4EC39FB17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BEFE1-ADA3-96F0-B680-31AF637E1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F1735-686C-F35A-A90B-3603627A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7BBF-8E1D-4458-8503-F2FD1BCD0C65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66687-564B-E69B-D99E-1E872ADE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4B903-F430-122E-E2BE-D80CA214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203B-1696-4707-86B9-CC7151E8E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62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38C9-68F0-FFC3-7C7E-FC7CBA3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02E73-9C1F-0924-FD2A-30E6E81C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7BBF-8E1D-4458-8503-F2FD1BCD0C65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FD39F-4B72-130E-710A-57B1BD50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D991D-465A-E6C1-832A-AC5BB901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203B-1696-4707-86B9-CC7151E8E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09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0D6B37-8DFB-E445-CAEC-4C21E920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7BBF-8E1D-4458-8503-F2FD1BCD0C65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F9014-71EB-59D3-C2AF-EB9A78EF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DE026-7527-BE21-9AAE-FC9250B4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203B-1696-4707-86B9-CC7151E8E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9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8574-DFED-17DB-9B5F-337844E9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7A83-C18B-A481-909C-0426CA14B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DA91E-9914-F5A6-EEEF-BEED8B4FA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0B2A2-C961-A525-19B8-71FEDC42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7BBF-8E1D-4458-8503-F2FD1BCD0C65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DA94A-CE76-3F1E-AD31-598A3E48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B26D1-C596-E048-DBD5-5DE90392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203B-1696-4707-86B9-CC7151E8E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57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DA30-73D1-F0E9-5683-3C00C907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5D165-6D23-DD48-ADE0-C01E7A437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C5915-3E22-0BA6-CF28-AE82D5E3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95FB3-E989-789D-6144-C494B5875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97BBF-8E1D-4458-8503-F2FD1BCD0C65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91087-4A08-0937-3EF9-18D4E523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8B792-1988-A93C-D582-6CFC8A67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203B-1696-4707-86B9-CC7151E8E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76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99141-2B8A-09C6-8B77-BFFCAA59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50D3A-2D09-F567-4C13-E83FA770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40A32-4A15-4F85-8C9F-726A44B8E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97BBF-8E1D-4458-8503-F2FD1BCD0C65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16E83-E3D7-E09F-4B3B-26EF4B379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B68D9-82EC-8065-7E46-A1FB87802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0203B-1696-4707-86B9-CC7151E8E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5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B461-B862-A0B4-C255-0E082C6BA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sample of data visualisations illustrating trends in variables of economic and social importance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428D8-8B7C-1D4C-A977-33C7547EEA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36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2866-72D0-6836-0101-2F8FF2C5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64153" cy="1228351"/>
          </a:xfrm>
        </p:spPr>
        <p:txBody>
          <a:bodyPr/>
          <a:lstStyle/>
          <a:p>
            <a:r>
              <a:rPr lang="en-GB" dirty="0"/>
              <a:t>Wealth inequality in the US and France over time</a:t>
            </a:r>
          </a:p>
        </p:txBody>
      </p:sp>
      <p:pic>
        <p:nvPicPr>
          <p:cNvPr id="5" name="Content Placeholder 4" descr="A graph of the economic inequality&#10;&#10;AI-generated content may be incorrect.">
            <a:extLst>
              <a:ext uri="{FF2B5EF4-FFF2-40B4-BE49-F238E27FC236}">
                <a16:creationId xmlns:a16="http://schemas.microsoft.com/office/drawing/2014/main" id="{F1F8F265-EF1D-CA12-43ED-5B7D6D44F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625" y="1825625"/>
            <a:ext cx="8284749" cy="4351338"/>
          </a:xfrm>
        </p:spPr>
      </p:pic>
    </p:spTree>
    <p:extLst>
      <p:ext uri="{BB962C8B-B14F-4D97-AF65-F5344CB8AC3E}">
        <p14:creationId xmlns:p14="http://schemas.microsoft.com/office/powerpoint/2010/main" val="402607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1427-A57C-74FC-D265-C2414408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GDP Growth 2012 - 2022</a:t>
            </a:r>
          </a:p>
        </p:txBody>
      </p:sp>
      <p:pic>
        <p:nvPicPr>
          <p:cNvPr id="5" name="Content Placeholder 4" descr="A graph of a graph with numbers and a line&#10;&#10;AI-generated content may be incorrect.">
            <a:extLst>
              <a:ext uri="{FF2B5EF4-FFF2-40B4-BE49-F238E27FC236}">
                <a16:creationId xmlns:a16="http://schemas.microsoft.com/office/drawing/2014/main" id="{3A3A4BB9-B15F-20B2-93DE-DA7FF24C9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59" y="1761565"/>
            <a:ext cx="10645935" cy="4415398"/>
          </a:xfrm>
        </p:spPr>
      </p:pic>
    </p:spTree>
    <p:extLst>
      <p:ext uri="{BB962C8B-B14F-4D97-AF65-F5344CB8AC3E}">
        <p14:creationId xmlns:p14="http://schemas.microsoft.com/office/powerpoint/2010/main" val="156455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FB4480-A58F-CA81-D5B3-196F7DC15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58B1EA-F1C3-2AD2-1A9A-04598171D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53" y="1203512"/>
            <a:ext cx="10863094" cy="538931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5716BD-F19B-5A4C-FF93-A61DB42A874D}"/>
              </a:ext>
            </a:extLst>
          </p:cNvPr>
          <p:cNvSpPr txBox="1">
            <a:spLocks/>
          </p:cNvSpPr>
          <p:nvPr/>
        </p:nvSpPr>
        <p:spPr>
          <a:xfrm>
            <a:off x="664453" y="-12205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Causes of death with age</a:t>
            </a:r>
          </a:p>
        </p:txBody>
      </p:sp>
    </p:spTree>
    <p:extLst>
      <p:ext uri="{BB962C8B-B14F-4D97-AF65-F5344CB8AC3E}">
        <p14:creationId xmlns:p14="http://schemas.microsoft.com/office/powerpoint/2010/main" val="21779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 sample of data visualisations illustrating trends in variables of economic and social importance</vt:lpstr>
      <vt:lpstr>Wealth inequality in the US and France over time</vt:lpstr>
      <vt:lpstr>UK GDP Growth 2012 - 2022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Uyi Erhabor</dc:creator>
  <cp:lastModifiedBy>Uyi Erhabor</cp:lastModifiedBy>
  <cp:revision>1</cp:revision>
  <dcterms:created xsi:type="dcterms:W3CDTF">2025-08-04T19:55:10Z</dcterms:created>
  <dcterms:modified xsi:type="dcterms:W3CDTF">2025-08-04T20:02:21Z</dcterms:modified>
</cp:coreProperties>
</file>