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sldIdLst>
    <p:sldId id="265" r:id="rId2"/>
    <p:sldId id="271" r:id="rId3"/>
    <p:sldId id="272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9CC44-CB95-446B-AF59-28582BBBA198}" v="14" dt="2025-07-29T21:40:24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i Erhabor" userId="267e906a9b927ec7" providerId="LiveId" clId="{1479CC44-CB95-446B-AF59-28582BBBA198}"/>
    <pc:docChg chg="undo custSel addSld delSld modSld">
      <pc:chgData name="Uyi Erhabor" userId="267e906a9b927ec7" providerId="LiveId" clId="{1479CC44-CB95-446B-AF59-28582BBBA198}" dt="2025-07-29T21:42:48.126" v="1284" actId="20577"/>
      <pc:docMkLst>
        <pc:docMk/>
      </pc:docMkLst>
      <pc:sldChg chg="modSp mod">
        <pc:chgData name="Uyi Erhabor" userId="267e906a9b927ec7" providerId="LiveId" clId="{1479CC44-CB95-446B-AF59-28582BBBA198}" dt="2025-07-18T12:51:08.754" v="812" actId="207"/>
        <pc:sldMkLst>
          <pc:docMk/>
          <pc:sldMk cId="3461426261" sldId="265"/>
        </pc:sldMkLst>
        <pc:spChg chg="mod">
          <ac:chgData name="Uyi Erhabor" userId="267e906a9b927ec7" providerId="LiveId" clId="{1479CC44-CB95-446B-AF59-28582BBBA198}" dt="2025-07-18T12:51:06.073" v="811" actId="207"/>
          <ac:spMkLst>
            <pc:docMk/>
            <pc:sldMk cId="3461426261" sldId="265"/>
            <ac:spMk id="2" creationId="{7AFC21A9-9DD1-A298-041D-177DC49C8F71}"/>
          </ac:spMkLst>
        </pc:spChg>
        <pc:spChg chg="mod">
          <ac:chgData name="Uyi Erhabor" userId="267e906a9b927ec7" providerId="LiveId" clId="{1479CC44-CB95-446B-AF59-28582BBBA198}" dt="2025-07-18T12:51:08.754" v="812" actId="207"/>
          <ac:spMkLst>
            <pc:docMk/>
            <pc:sldMk cId="3461426261" sldId="265"/>
            <ac:spMk id="3" creationId="{1DE88BB4-9517-AAA7-C28F-742F14D02A22}"/>
          </ac:spMkLst>
        </pc:spChg>
      </pc:sldChg>
      <pc:sldChg chg="del">
        <pc:chgData name="Uyi Erhabor" userId="267e906a9b927ec7" providerId="LiveId" clId="{1479CC44-CB95-446B-AF59-28582BBBA198}" dt="2025-07-18T12:45:36.155" v="654" actId="47"/>
        <pc:sldMkLst>
          <pc:docMk/>
          <pc:sldMk cId="3078144746" sldId="266"/>
        </pc:sldMkLst>
      </pc:sldChg>
      <pc:sldChg chg="del">
        <pc:chgData name="Uyi Erhabor" userId="267e906a9b927ec7" providerId="LiveId" clId="{1479CC44-CB95-446B-AF59-28582BBBA198}" dt="2025-07-18T12:45:36.942" v="655" actId="47"/>
        <pc:sldMkLst>
          <pc:docMk/>
          <pc:sldMk cId="1529499001" sldId="267"/>
        </pc:sldMkLst>
      </pc:sldChg>
      <pc:sldChg chg="del">
        <pc:chgData name="Uyi Erhabor" userId="267e906a9b927ec7" providerId="LiveId" clId="{1479CC44-CB95-446B-AF59-28582BBBA198}" dt="2025-07-18T12:45:37.910" v="657" actId="47"/>
        <pc:sldMkLst>
          <pc:docMk/>
          <pc:sldMk cId="197973567" sldId="268"/>
        </pc:sldMkLst>
      </pc:sldChg>
      <pc:sldChg chg="del">
        <pc:chgData name="Uyi Erhabor" userId="267e906a9b927ec7" providerId="LiveId" clId="{1479CC44-CB95-446B-AF59-28582BBBA198}" dt="2025-07-18T12:45:38.572" v="659" actId="47"/>
        <pc:sldMkLst>
          <pc:docMk/>
          <pc:sldMk cId="2781331753" sldId="269"/>
        </pc:sldMkLst>
      </pc:sldChg>
      <pc:sldChg chg="del">
        <pc:chgData name="Uyi Erhabor" userId="267e906a9b927ec7" providerId="LiveId" clId="{1479CC44-CB95-446B-AF59-28582BBBA198}" dt="2025-07-18T12:45:39.246" v="661" actId="47"/>
        <pc:sldMkLst>
          <pc:docMk/>
          <pc:sldMk cId="1184921881" sldId="270"/>
        </pc:sldMkLst>
      </pc:sldChg>
      <pc:sldChg chg="modSp mod">
        <pc:chgData name="Uyi Erhabor" userId="267e906a9b927ec7" providerId="LiveId" clId="{1479CC44-CB95-446B-AF59-28582BBBA198}" dt="2025-07-29T21:36:21.479" v="1123" actId="20577"/>
        <pc:sldMkLst>
          <pc:docMk/>
          <pc:sldMk cId="2019283906" sldId="271"/>
        </pc:sldMkLst>
        <pc:spChg chg="mod">
          <ac:chgData name="Uyi Erhabor" userId="267e906a9b927ec7" providerId="LiveId" clId="{1479CC44-CB95-446B-AF59-28582BBBA198}" dt="2025-07-18T12:51:01.342" v="810" actId="207"/>
          <ac:spMkLst>
            <pc:docMk/>
            <pc:sldMk cId="2019283906" sldId="271"/>
            <ac:spMk id="2" creationId="{F1EB8740-4743-ECCE-7906-D74086995419}"/>
          </ac:spMkLst>
        </pc:spChg>
        <pc:spChg chg="mod">
          <ac:chgData name="Uyi Erhabor" userId="267e906a9b927ec7" providerId="LiveId" clId="{1479CC44-CB95-446B-AF59-28582BBBA198}" dt="2025-07-29T21:36:21.479" v="1123" actId="20577"/>
          <ac:spMkLst>
            <pc:docMk/>
            <pc:sldMk cId="2019283906" sldId="271"/>
            <ac:spMk id="3" creationId="{5B4242A4-570B-9D8C-6A18-7B716734FE8C}"/>
          </ac:spMkLst>
        </pc:spChg>
      </pc:sldChg>
      <pc:sldChg chg="modSp mod">
        <pc:chgData name="Uyi Erhabor" userId="267e906a9b927ec7" providerId="LiveId" clId="{1479CC44-CB95-446B-AF59-28582BBBA198}" dt="2025-07-29T21:35:10.782" v="1109" actId="20577"/>
        <pc:sldMkLst>
          <pc:docMk/>
          <pc:sldMk cId="2929010266" sldId="272"/>
        </pc:sldMkLst>
        <pc:spChg chg="mod">
          <ac:chgData name="Uyi Erhabor" userId="267e906a9b927ec7" providerId="LiveId" clId="{1479CC44-CB95-446B-AF59-28582BBBA198}" dt="2025-07-18T12:50:20.209" v="775" actId="207"/>
          <ac:spMkLst>
            <pc:docMk/>
            <pc:sldMk cId="2929010266" sldId="272"/>
            <ac:spMk id="2" creationId="{3698A079-6055-B1E3-A51C-77B4BAB24B3C}"/>
          </ac:spMkLst>
        </pc:spChg>
        <pc:spChg chg="mod">
          <ac:chgData name="Uyi Erhabor" userId="267e906a9b927ec7" providerId="LiveId" clId="{1479CC44-CB95-446B-AF59-28582BBBA198}" dt="2025-07-29T21:35:10.782" v="1109" actId="20577"/>
          <ac:spMkLst>
            <pc:docMk/>
            <pc:sldMk cId="2929010266" sldId="272"/>
            <ac:spMk id="3" creationId="{7C09616F-C97B-F35E-C827-54403BBA688F}"/>
          </ac:spMkLst>
        </pc:spChg>
      </pc:sldChg>
      <pc:sldChg chg="del">
        <pc:chgData name="Uyi Erhabor" userId="267e906a9b927ec7" providerId="LiveId" clId="{1479CC44-CB95-446B-AF59-28582BBBA198}" dt="2025-07-18T12:45:37.470" v="656" actId="47"/>
        <pc:sldMkLst>
          <pc:docMk/>
          <pc:sldMk cId="4219685188" sldId="274"/>
        </pc:sldMkLst>
      </pc:sldChg>
      <pc:sldChg chg="del">
        <pc:chgData name="Uyi Erhabor" userId="267e906a9b927ec7" providerId="LiveId" clId="{1479CC44-CB95-446B-AF59-28582BBBA198}" dt="2025-07-18T12:45:38.254" v="658" actId="47"/>
        <pc:sldMkLst>
          <pc:docMk/>
          <pc:sldMk cId="3231671742" sldId="275"/>
        </pc:sldMkLst>
      </pc:sldChg>
      <pc:sldChg chg="del">
        <pc:chgData name="Uyi Erhabor" userId="267e906a9b927ec7" providerId="LiveId" clId="{1479CC44-CB95-446B-AF59-28582BBBA198}" dt="2025-07-29T21:18:58.772" v="955" actId="47"/>
        <pc:sldMkLst>
          <pc:docMk/>
          <pc:sldMk cId="2613877005" sldId="276"/>
        </pc:sldMkLst>
      </pc:sldChg>
      <pc:sldChg chg="addSp delSp modSp new mod">
        <pc:chgData name="Uyi Erhabor" userId="267e906a9b927ec7" providerId="LiveId" clId="{1479CC44-CB95-446B-AF59-28582BBBA198}" dt="2025-07-18T12:47:13.607" v="709" actId="962"/>
        <pc:sldMkLst>
          <pc:docMk/>
          <pc:sldMk cId="1414448705" sldId="277"/>
        </pc:sldMkLst>
        <pc:spChg chg="mod">
          <ac:chgData name="Uyi Erhabor" userId="267e906a9b927ec7" providerId="LiveId" clId="{1479CC44-CB95-446B-AF59-28582BBBA198}" dt="2025-07-18T12:46:13.124" v="701" actId="20577"/>
          <ac:spMkLst>
            <pc:docMk/>
            <pc:sldMk cId="1414448705" sldId="277"/>
            <ac:spMk id="2" creationId="{434F5E4D-D6EA-C759-AB69-700E66D186C2}"/>
          </ac:spMkLst>
        </pc:spChg>
        <pc:picChg chg="add mod">
          <ac:chgData name="Uyi Erhabor" userId="267e906a9b927ec7" providerId="LiveId" clId="{1479CC44-CB95-446B-AF59-28582BBBA198}" dt="2025-07-18T12:47:13.607" v="709" actId="962"/>
          <ac:picMkLst>
            <pc:docMk/>
            <pc:sldMk cId="1414448705" sldId="277"/>
            <ac:picMk id="7" creationId="{F316D4AE-0A77-DD5C-F1B6-CFE4E877ACA3}"/>
          </ac:picMkLst>
        </pc:picChg>
      </pc:sldChg>
      <pc:sldChg chg="del">
        <pc:chgData name="Uyi Erhabor" userId="267e906a9b927ec7" providerId="LiveId" clId="{1479CC44-CB95-446B-AF59-28582BBBA198}" dt="2025-07-18T12:45:40.473" v="664" actId="47"/>
        <pc:sldMkLst>
          <pc:docMk/>
          <pc:sldMk cId="3386722283" sldId="277"/>
        </pc:sldMkLst>
      </pc:sldChg>
      <pc:sldChg chg="addSp delSp modSp new mod">
        <pc:chgData name="Uyi Erhabor" userId="267e906a9b927ec7" providerId="LiveId" clId="{1479CC44-CB95-446B-AF59-28582BBBA198}" dt="2025-07-18T12:48:26.674" v="731" actId="1076"/>
        <pc:sldMkLst>
          <pc:docMk/>
          <pc:sldMk cId="506925772" sldId="278"/>
        </pc:sldMkLst>
        <pc:spChg chg="mod">
          <ac:chgData name="Uyi Erhabor" userId="267e906a9b927ec7" providerId="LiveId" clId="{1479CC44-CB95-446B-AF59-28582BBBA198}" dt="2025-07-18T12:47:27.107" v="727" actId="20577"/>
          <ac:spMkLst>
            <pc:docMk/>
            <pc:sldMk cId="506925772" sldId="278"/>
            <ac:spMk id="2" creationId="{270E5CE8-5FC8-53DD-BBC0-28CB48708124}"/>
          </ac:spMkLst>
        </pc:spChg>
        <pc:picChg chg="add mod">
          <ac:chgData name="Uyi Erhabor" userId="267e906a9b927ec7" providerId="LiveId" clId="{1479CC44-CB95-446B-AF59-28582BBBA198}" dt="2025-07-18T12:48:26.674" v="731" actId="1076"/>
          <ac:picMkLst>
            <pc:docMk/>
            <pc:sldMk cId="506925772" sldId="278"/>
            <ac:picMk id="1026" creationId="{721251DD-3AE0-3782-77C6-12416334AF96}"/>
          </ac:picMkLst>
        </pc:picChg>
      </pc:sldChg>
      <pc:sldChg chg="del">
        <pc:chgData name="Uyi Erhabor" userId="267e906a9b927ec7" providerId="LiveId" clId="{1479CC44-CB95-446B-AF59-28582BBBA198}" dt="2025-07-18T12:45:38.899" v="660" actId="47"/>
        <pc:sldMkLst>
          <pc:docMk/>
          <pc:sldMk cId="3727954818" sldId="278"/>
        </pc:sldMkLst>
      </pc:sldChg>
      <pc:sldChg chg="del">
        <pc:chgData name="Uyi Erhabor" userId="267e906a9b927ec7" providerId="LiveId" clId="{1479CC44-CB95-446B-AF59-28582BBBA198}" dt="2025-07-18T12:45:39.953" v="663" actId="47"/>
        <pc:sldMkLst>
          <pc:docMk/>
          <pc:sldMk cId="1056915990" sldId="279"/>
        </pc:sldMkLst>
      </pc:sldChg>
      <pc:sldChg chg="modSp new mod">
        <pc:chgData name="Uyi Erhabor" userId="267e906a9b927ec7" providerId="LiveId" clId="{1479CC44-CB95-446B-AF59-28582BBBA198}" dt="2025-07-29T21:42:48.126" v="1284" actId="20577"/>
        <pc:sldMkLst>
          <pc:docMk/>
          <pc:sldMk cId="1237553253" sldId="279"/>
        </pc:sldMkLst>
        <pc:spChg chg="mod">
          <ac:chgData name="Uyi Erhabor" userId="267e906a9b927ec7" providerId="LiveId" clId="{1479CC44-CB95-446B-AF59-28582BBBA198}" dt="2025-07-18T12:48:38.815" v="754" actId="20577"/>
          <ac:spMkLst>
            <pc:docMk/>
            <pc:sldMk cId="1237553253" sldId="279"/>
            <ac:spMk id="2" creationId="{88C6EF6A-6BC4-D358-62BB-AFD33E699BF5}"/>
          </ac:spMkLst>
        </pc:spChg>
        <pc:spChg chg="mod">
          <ac:chgData name="Uyi Erhabor" userId="267e906a9b927ec7" providerId="LiveId" clId="{1479CC44-CB95-446B-AF59-28582BBBA198}" dt="2025-07-29T21:42:48.126" v="1284" actId="20577"/>
          <ac:spMkLst>
            <pc:docMk/>
            <pc:sldMk cId="1237553253" sldId="279"/>
            <ac:spMk id="3" creationId="{E91CE706-0265-AF74-E7AA-546CAD3FE310}"/>
          </ac:spMkLst>
        </pc:spChg>
      </pc:sldChg>
      <pc:sldChg chg="modSp new del mod">
        <pc:chgData name="Uyi Erhabor" userId="267e906a9b927ec7" providerId="LiveId" clId="{1479CC44-CB95-446B-AF59-28582BBBA198}" dt="2025-07-29T21:19:15.493" v="957" actId="47"/>
        <pc:sldMkLst>
          <pc:docMk/>
          <pc:sldMk cId="3584669685" sldId="280"/>
        </pc:sldMkLst>
        <pc:spChg chg="mod">
          <ac:chgData name="Uyi Erhabor" userId="267e906a9b927ec7" providerId="LiveId" clId="{1479CC44-CB95-446B-AF59-28582BBBA198}" dt="2025-07-29T21:19:13.194" v="956" actId="20577"/>
          <ac:spMkLst>
            <pc:docMk/>
            <pc:sldMk cId="3584669685" sldId="280"/>
            <ac:spMk id="3" creationId="{5C6519DA-4A1A-1F10-BE95-77B905C945D1}"/>
          </ac:spMkLst>
        </pc:spChg>
      </pc:sldChg>
      <pc:sldChg chg="del">
        <pc:chgData name="Uyi Erhabor" userId="267e906a9b927ec7" providerId="LiveId" clId="{1479CC44-CB95-446B-AF59-28582BBBA198}" dt="2025-07-18T12:45:39.600" v="662" actId="47"/>
        <pc:sldMkLst>
          <pc:docMk/>
          <pc:sldMk cId="1074746168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FAE01-45C0-47D8-B704-9A63D256C2C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CDF05-5B10-401E-A4A7-42FF0150F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24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CDF05-5B10-401E-A4A7-42FF0150FBD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8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CB0E-9A0F-4157-EA00-32E604D3A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AD86E-95AD-0820-B455-92F23C64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D0A-8CB8-82BC-0FFA-246ABB4E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25D1-7430-4E0E-B062-155E69D5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317B-13CD-84FF-C5FD-550B37E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FF04-0373-CADD-C985-507D531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D1A2-F43B-BF6F-1610-132A3CA6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0BF2-3790-4109-144E-CC77678F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374-C04E-B387-96CD-D2D83956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01B6-71FD-4CBF-B934-ADD8AAE6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16E46-B1EA-B504-983F-E539CC101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A580C-1A15-2C23-5DD7-9EA4FD2A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2F57-A5EA-D505-B0AE-D8E52F50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4E8F-C5C0-DAC4-E727-AE99C198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0D3C-2FAC-CAEC-CB9B-69AEFDB9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B43-DBA8-4377-ECA1-A79CDB6A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474F-03AA-35DE-06E3-6E6835BF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C3C6-CA02-7041-798B-521AF453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B054-8930-1847-8DD1-80D26E55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FA03-51B4-4F48-D4AF-3514DAF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F90C-B69A-EF56-E0B0-50025141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691E-7679-62A1-491A-93FCC6221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D13E-A259-D28C-0ADD-0F60A2E7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890F-5BEE-3132-62F3-0776710A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DDD6-CCE9-6015-A8BA-EE3B532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1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1491-61D3-2F93-1C38-25DEB0F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6549-898B-C6D3-6FDA-6939FF535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BC72-DCA0-A53C-CF8A-2E58073F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E7E69-4842-9D50-0007-B1EE113C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71F6-2BF9-D7E3-82D1-2EF5B1B5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7242-8116-155E-24EB-2912415A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645A-7948-98BC-A082-C000FCC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36BC-8D30-F25C-F60E-79063C20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2868-34B2-9C28-5345-D37C8ED4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874C5-BB86-2708-42DE-1665E569A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04865-3DEF-1952-A1D4-B171252F8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DD2F0-92A1-67F1-8FAB-24FF2EE18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6382C-9C1E-031B-3A10-A135D399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1D817-6D74-87CD-93A7-4F84CF30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772-1D01-A3C5-4F31-2CDADC85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4A4B9-0911-17A7-FED5-30539953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9C595-912E-E255-4507-0699FBB4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2CAC-9CBD-2364-E8E0-49021D95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8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2A9B6-F092-3200-735F-ADD7BA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5A891-EAC6-C37A-E9D8-165383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DEFCA-2414-747A-EDCA-F8D4151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7B6E-7177-6228-95B9-555F90E5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2700-E4EE-BCD4-D034-42D571EC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8CD4-5369-C09A-E68B-D35FE35A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8FD9C-DF55-718F-A668-62E0761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F74F2-0FB0-6512-1567-ACDED40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65FF-1664-AD9E-4224-524C4322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3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A3F0-C029-9964-2BEB-93E60F28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B9A3C-4BDB-BBA4-D069-A1D768A0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26F14-6122-821B-35B1-2EE27364B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FB92-1D92-9842-6AA7-CD6C4F1A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F4E1-6A07-F17F-0A75-85FD805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AF8A-D9F9-FDEB-C1C4-5D1F578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93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842FF-5751-DAAB-7BE4-22355858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FE38-6816-8A10-2BCC-7BC0AA14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67D1-571B-9033-4685-D3938CD29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01AC8-41A7-4946-A901-AE4F4CB62EE4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9DE5-41F0-7011-689E-F22FD0690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1E60-3324-1D8C-25B3-5677C269D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8FFA2-DA10-4CC9-BD96-D4A04EED8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8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1A9-9DD1-A298-041D-177DC49C8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-194063"/>
            <a:ext cx="9467850" cy="2318138"/>
          </a:xfrm>
        </p:spPr>
        <p:txBody>
          <a:bodyPr>
            <a:noAutofit/>
          </a:bodyPr>
          <a:lstStyle/>
          <a:p>
            <a:r>
              <a:rPr lang="en-US" sz="3700" dirty="0"/>
              <a:t>English Premier League (EPL) scoreline prediction model </a:t>
            </a:r>
            <a:endParaRPr lang="en-GB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8BB4-9517-AAA7-C28F-742F14D02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253" y="5246430"/>
            <a:ext cx="9144000" cy="1152525"/>
          </a:xfrm>
        </p:spPr>
        <p:txBody>
          <a:bodyPr>
            <a:normAutofit lnSpcReduction="10000"/>
          </a:bodyPr>
          <a:lstStyle/>
          <a:p>
            <a:r>
              <a:rPr lang="en-GB" sz="3400" dirty="0"/>
              <a:t>By Uyi Erhabor</a:t>
            </a:r>
          </a:p>
          <a:p>
            <a:r>
              <a:rPr lang="en-GB" sz="3400" dirty="0"/>
              <a:t>July 2025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BC70-1E27-AEB2-CA04-631AF876B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57" y="2212707"/>
            <a:ext cx="2067831" cy="26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8740-4743-ECCE-7906-D7408699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2A4-570B-9D8C-6A18-7B71673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Presentation structure:</a:t>
            </a:r>
          </a:p>
          <a:p>
            <a:r>
              <a:rPr lang="en-GB" dirty="0"/>
              <a:t>Methodology </a:t>
            </a:r>
          </a:p>
          <a:p>
            <a:r>
              <a:rPr lang="en-GB" dirty="0"/>
              <a:t>Key Visualisation</a:t>
            </a:r>
          </a:p>
          <a:p>
            <a:r>
              <a:rPr lang="en-GB" dirty="0"/>
              <a:t>Model selection </a:t>
            </a:r>
          </a:p>
          <a:p>
            <a:r>
              <a:rPr lang="en-GB" dirty="0"/>
              <a:t>Model Evaluation </a:t>
            </a:r>
          </a:p>
        </p:txBody>
      </p:sp>
    </p:spTree>
    <p:extLst>
      <p:ext uri="{BB962C8B-B14F-4D97-AF65-F5344CB8AC3E}">
        <p14:creationId xmlns:p14="http://schemas.microsoft.com/office/powerpoint/2010/main" val="201928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A079-6055-B1E3-A51C-77B4BAB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616F-C97B-F35E-C827-54403BBA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64" y="1491903"/>
            <a:ext cx="10515600" cy="46624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Datasets: </a:t>
            </a:r>
          </a:p>
          <a:p>
            <a:pPr>
              <a:buFontTx/>
              <a:buChar char="-"/>
            </a:pPr>
            <a:r>
              <a:rPr lang="en-GB" dirty="0"/>
              <a:t>Match data: </a:t>
            </a:r>
            <a:r>
              <a:rPr lang="en-GB" dirty="0" err="1"/>
              <a:t>epl_matches_messy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Team attributes data: </a:t>
            </a:r>
            <a:r>
              <a:rPr lang="en-GB" dirty="0" err="1"/>
              <a:t>team_attributes_messy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The combined dataset covered the 2019/20 – </a:t>
            </a:r>
            <a:r>
              <a:rPr lang="en-GB"/>
              <a:t>2023/24 seasons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Data Preparation: </a:t>
            </a:r>
          </a:p>
          <a:p>
            <a:pPr>
              <a:buFontTx/>
              <a:buChar char="-"/>
            </a:pPr>
            <a:r>
              <a:rPr lang="en-GB" dirty="0"/>
              <a:t>Carried out cleaning on the columns in each dataset</a:t>
            </a:r>
          </a:p>
          <a:p>
            <a:pPr>
              <a:buFontTx/>
              <a:buChar char="-"/>
            </a:pPr>
            <a:r>
              <a:rPr lang="en-GB" dirty="0"/>
              <a:t>Explored the dataset by deriving useful information on each column</a:t>
            </a:r>
          </a:p>
          <a:p>
            <a:pPr>
              <a:buFontTx/>
              <a:buChar char="-"/>
            </a:pPr>
            <a:r>
              <a:rPr lang="en-GB" dirty="0"/>
              <a:t>Created features from each dataset </a:t>
            </a:r>
          </a:p>
          <a:p>
            <a:pPr>
              <a:buFontTx/>
              <a:buChar char="-"/>
            </a:pPr>
            <a:r>
              <a:rPr lang="en-GB" dirty="0"/>
              <a:t>Combined match and team attributes data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Analysis: </a:t>
            </a:r>
          </a:p>
          <a:p>
            <a:pPr>
              <a:buFontTx/>
              <a:buChar char="-"/>
            </a:pPr>
            <a:r>
              <a:rPr lang="en-GB" dirty="0"/>
              <a:t>Built an XG Boost model to predict scorelines</a:t>
            </a:r>
          </a:p>
          <a:p>
            <a:pPr>
              <a:buFontTx/>
              <a:buChar char="-"/>
            </a:pPr>
            <a:r>
              <a:rPr lang="en-GB" dirty="0"/>
              <a:t>Evaluated model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5E4D-D6EA-C759-AB69-700E66D1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of goals </a:t>
            </a:r>
          </a:p>
        </p:txBody>
      </p:sp>
      <p:pic>
        <p:nvPicPr>
          <p:cNvPr id="7" name="Content Placeholder 6" descr="A graph of a number of goals&#10;&#10;AI-generated content may be incorrect.">
            <a:extLst>
              <a:ext uri="{FF2B5EF4-FFF2-40B4-BE49-F238E27FC236}">
                <a16:creationId xmlns:a16="http://schemas.microsoft.com/office/drawing/2014/main" id="{F316D4AE-0A77-DD5C-F1B6-CFE4E877A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141444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5CE8-5FC8-53DD-BBC0-28CB4870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pic>
        <p:nvPicPr>
          <p:cNvPr id="1026" name="Picture 2" descr="XGBoost for Regression in Python">
            <a:extLst>
              <a:ext uri="{FF2B5EF4-FFF2-40B4-BE49-F238E27FC236}">
                <a16:creationId xmlns:a16="http://schemas.microsoft.com/office/drawing/2014/main" id="{721251DD-3AE0-3782-77C6-12416334A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725" y="1739106"/>
            <a:ext cx="5146675" cy="40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EF6A-6BC4-D358-62BB-AFD33E69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E706-0265-AF74-E7AA-546CAD3FE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R-squared: </a:t>
            </a:r>
            <a:r>
              <a:rPr lang="en-US" sz="150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 measure of the combined importance of independent variables in a model in determining one or more dependent variables</a:t>
            </a:r>
          </a:p>
          <a:p>
            <a:pPr algn="l">
              <a:buNone/>
            </a:pPr>
            <a:endParaRPr lang="en-US" sz="1500" b="1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R-squared (Home/Away)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 R-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squared value implies that t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 model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provides a baseline for future predictions with additional features required to provide more robust scoreline predictions</a:t>
            </a: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Mean Absolute Error: </a:t>
            </a:r>
            <a:r>
              <a:rPr lang="en-US" sz="1500" dirty="0">
                <a:solidFill>
                  <a:srgbClr val="1F1F1F"/>
                </a:solidFill>
                <a:latin typeface="Roboto" panose="02000000000000000000" pitchFamily="2" charset="0"/>
              </a:rPr>
              <a:t> a measure of the average absolute difference between predicted and actual values</a:t>
            </a:r>
          </a:p>
          <a:p>
            <a:pPr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Mean Absolute Error (MAE) (Home/Away)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On average, the model's prediction of the number of goals the home team and away teams score is typically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+/-1 goal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of the actual number of goals scored</a:t>
            </a:r>
          </a:p>
          <a:p>
            <a:pPr algn="l">
              <a:buNone/>
            </a:pP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Overall </a:t>
            </a:r>
            <a:r>
              <a:rPr lang="en-US" sz="1500" b="1" dirty="0">
                <a:solidFill>
                  <a:srgbClr val="1F1F1F"/>
                </a:solidFill>
                <a:latin typeface="Roboto" panose="02000000000000000000" pitchFamily="2" charset="0"/>
              </a:rPr>
              <a:t>Mean Absolute Error (</a:t>
            </a:r>
            <a:r>
              <a:rPr lang="en-US" sz="1500" b="1">
                <a:solidFill>
                  <a:srgbClr val="1F1F1F"/>
                </a:solidFill>
                <a:latin typeface="Roboto" panose="02000000000000000000" pitchFamily="2" charset="0"/>
              </a:rPr>
              <a:t>MAE)</a:t>
            </a:r>
            <a:r>
              <a:rPr lang="en-US" sz="1500" b="0" i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The total average prediction error for a match's scoreline is approximately </a:t>
            </a:r>
            <a:r>
              <a:rPr lang="en-US" sz="15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+/- 1 goal</a:t>
            </a:r>
            <a:endParaRPr lang="en-US" sz="15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55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Words>235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English Premier League (EPL) scoreline prediction model </vt:lpstr>
      <vt:lpstr>Introduction</vt:lpstr>
      <vt:lpstr>Methodology </vt:lpstr>
      <vt:lpstr>Distribution of goals </vt:lpstr>
      <vt:lpstr>Model selection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the WSL’s growth strategy</dc:title>
  <dc:creator>Uyi Erhabor</dc:creator>
  <cp:lastModifiedBy>Uyi Erhabor</cp:lastModifiedBy>
  <cp:revision>8</cp:revision>
  <dcterms:created xsi:type="dcterms:W3CDTF">2024-05-16T21:51:11Z</dcterms:created>
  <dcterms:modified xsi:type="dcterms:W3CDTF">2025-07-29T21:42:49Z</dcterms:modified>
</cp:coreProperties>
</file>