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f16155e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f16155e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f16155e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f16155e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f16155e2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f16155e2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f16155e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f16155e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f16155e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f16155e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f16155e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f16155e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f16155e2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f16155e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f16155e2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f16155e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f16155e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f16155e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16155e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f16155e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f16155e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f16155e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f16155e2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f16155e2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f16155e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f16155e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f16155e2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f16155e2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f16155e2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f16155e2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f16155e2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f16155e2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f16155e2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f16155e2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f16155e2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f16155e2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f16155e2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f16155e2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16155e2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4f16155e2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f16155e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f16155e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f16155e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f16155e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f16155e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f16155e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f16155e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f16155e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f16155e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f16155e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f16155e2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f16155e2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f16155e2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f16155e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hopee.sg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EntryTask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6225"/>
            <a:ext cx="8028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Shopee Pay                                             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Taiyou Dong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生成userid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743650" y="2684550"/>
            <a:ext cx="4539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97550" y="2684550"/>
            <a:ext cx="37947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992250" y="2684550"/>
            <a:ext cx="18975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6889750" y="2684550"/>
            <a:ext cx="13563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05100" y="22534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</a:t>
            </a:r>
            <a:r>
              <a:rPr lang="zh-CN" sz="1600"/>
              <a:t>bit</a:t>
            </a:r>
            <a:endParaRPr sz="1600"/>
          </a:p>
        </p:txBody>
      </p:sp>
      <p:sp>
        <p:nvSpPr>
          <p:cNvPr id="118" name="Google Shape;118;p22"/>
          <p:cNvSpPr txBox="1"/>
          <p:nvPr/>
        </p:nvSpPr>
        <p:spPr>
          <a:xfrm>
            <a:off x="1359600" y="225345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41bit  mstime</a:t>
            </a:r>
            <a:endParaRPr sz="1600"/>
          </a:p>
        </p:txBody>
      </p:sp>
      <p:sp>
        <p:nvSpPr>
          <p:cNvPr id="119" name="Google Shape;119;p22"/>
          <p:cNvSpPr txBox="1"/>
          <p:nvPr/>
        </p:nvSpPr>
        <p:spPr>
          <a:xfrm>
            <a:off x="4992250" y="2253450"/>
            <a:ext cx="18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15bit ramdom</a:t>
            </a:r>
            <a:endParaRPr sz="1600"/>
          </a:p>
        </p:txBody>
      </p:sp>
      <p:sp>
        <p:nvSpPr>
          <p:cNvPr id="120" name="Google Shape;120;p22"/>
          <p:cNvSpPr txBox="1"/>
          <p:nvPr/>
        </p:nvSpPr>
        <p:spPr>
          <a:xfrm>
            <a:off x="6889750" y="2253450"/>
            <a:ext cx="13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7bit tableid</a:t>
            </a:r>
            <a:endParaRPr sz="1600"/>
          </a:p>
        </p:txBody>
      </p:sp>
      <p:sp>
        <p:nvSpPr>
          <p:cNvPr id="121" name="Google Shape;121;p22"/>
          <p:cNvSpPr/>
          <p:nvPr/>
        </p:nvSpPr>
        <p:spPr>
          <a:xfrm rot="5400000">
            <a:off x="4393550" y="-424500"/>
            <a:ext cx="251100" cy="745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2977800" y="349580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64 bit</a:t>
            </a:r>
            <a:endParaRPr sz="1600"/>
          </a:p>
        </p:txBody>
      </p:sp>
      <p:sp>
        <p:nvSpPr>
          <p:cNvPr id="123" name="Google Shape;123;p22"/>
          <p:cNvSpPr txBox="1"/>
          <p:nvPr/>
        </p:nvSpPr>
        <p:spPr>
          <a:xfrm>
            <a:off x="579625" y="1283688"/>
            <a:ext cx="379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随机性（不重复）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包含tableid</a:t>
            </a:r>
            <a:endParaRPr sz="2000"/>
          </a:p>
        </p:txBody>
      </p:sp>
      <p:sp>
        <p:nvSpPr>
          <p:cNvPr id="124" name="Google Shape;124;p22"/>
          <p:cNvSpPr txBox="1"/>
          <p:nvPr/>
        </p:nvSpPr>
        <p:spPr>
          <a:xfrm>
            <a:off x="743650" y="4187724"/>
            <a:ext cx="59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通过userid获取表id：userid &amp; 0x7f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09338" y="25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商品表设计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63" y="1051713"/>
            <a:ext cx="8309474" cy="30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商品表设计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200"/>
            <a:ext cx="8839204" cy="96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60150" y="2733475"/>
            <a:ext cx="786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支持商品名称和目录的搜索：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name和cate建立mysql的全文索引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5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评论表设计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00" y="824625"/>
            <a:ext cx="5969475" cy="24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50" y="3261350"/>
            <a:ext cx="8293881" cy="17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评论表设计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498400"/>
            <a:ext cx="3767950" cy="17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4412800" y="2009163"/>
            <a:ext cx="39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如何：通过product_id（商品id）和 comment_id（评论id）获取表id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评论分表id设计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448475" y="1390750"/>
            <a:ext cx="63729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通productid生成表id：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直接对productid取余：product_id % 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类似于userid，可以将表id信息包含在comment_id中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生成</a:t>
            </a:r>
            <a:r>
              <a:rPr lang="zh-CN"/>
              <a:t>comment_id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772625" y="1950700"/>
            <a:ext cx="4539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226525" y="1950700"/>
            <a:ext cx="37947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021225" y="1950700"/>
            <a:ext cx="18975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6918725" y="1950700"/>
            <a:ext cx="1356300" cy="3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734075" y="151960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1bit</a:t>
            </a:r>
            <a:endParaRPr sz="1600"/>
          </a:p>
        </p:txBody>
      </p:sp>
      <p:sp>
        <p:nvSpPr>
          <p:cNvPr id="168" name="Google Shape;168;p28"/>
          <p:cNvSpPr txBox="1"/>
          <p:nvPr/>
        </p:nvSpPr>
        <p:spPr>
          <a:xfrm>
            <a:off x="1388575" y="151960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41bit  mstime</a:t>
            </a:r>
            <a:endParaRPr sz="1600"/>
          </a:p>
        </p:txBody>
      </p:sp>
      <p:sp>
        <p:nvSpPr>
          <p:cNvPr id="169" name="Google Shape;169;p28"/>
          <p:cNvSpPr txBox="1"/>
          <p:nvPr/>
        </p:nvSpPr>
        <p:spPr>
          <a:xfrm>
            <a:off x="5021225" y="1519600"/>
            <a:ext cx="18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15bit ramdom</a:t>
            </a:r>
            <a:endParaRPr sz="1600"/>
          </a:p>
        </p:txBody>
      </p:sp>
      <p:sp>
        <p:nvSpPr>
          <p:cNvPr id="170" name="Google Shape;170;p28"/>
          <p:cNvSpPr txBox="1"/>
          <p:nvPr/>
        </p:nvSpPr>
        <p:spPr>
          <a:xfrm>
            <a:off x="6918725" y="1519600"/>
            <a:ext cx="135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7bit tableid</a:t>
            </a:r>
            <a:endParaRPr sz="1600"/>
          </a:p>
        </p:txBody>
      </p:sp>
      <p:sp>
        <p:nvSpPr>
          <p:cNvPr id="171" name="Google Shape;171;p28"/>
          <p:cNvSpPr/>
          <p:nvPr/>
        </p:nvSpPr>
        <p:spPr>
          <a:xfrm rot="5400000">
            <a:off x="4422525" y="-1158350"/>
            <a:ext cx="251100" cy="745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006775" y="276195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64 bit</a:t>
            </a:r>
            <a:endParaRPr sz="1600"/>
          </a:p>
        </p:txBody>
      </p:sp>
      <p:sp>
        <p:nvSpPr>
          <p:cNvPr id="173" name="Google Shape;173;p28"/>
          <p:cNvSpPr txBox="1"/>
          <p:nvPr/>
        </p:nvSpPr>
        <p:spPr>
          <a:xfrm>
            <a:off x="772625" y="3453874"/>
            <a:ext cx="59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通过comment_id获取表id</a:t>
            </a:r>
            <a:r>
              <a:rPr lang="zh-CN" sz="2000">
                <a:solidFill>
                  <a:schemeClr val="dk1"/>
                </a:solidFill>
              </a:rPr>
              <a:t>: comment_id</a:t>
            </a:r>
            <a:r>
              <a:rPr lang="zh-CN" sz="2000"/>
              <a:t> &amp; 0x7f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</a:t>
            </a:r>
            <a:r>
              <a:rPr lang="zh-CN"/>
              <a:t>连接池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TCP连接池 Server端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805300"/>
            <a:ext cx="7644795" cy="41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30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通信协议制定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677913" y="1966850"/>
            <a:ext cx="878700" cy="4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1382775" y="1966850"/>
            <a:ext cx="2296200" cy="4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774513" y="19668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len</a:t>
            </a:r>
            <a:endParaRPr sz="1600"/>
          </a:p>
        </p:txBody>
      </p:sp>
      <p:sp>
        <p:nvSpPr>
          <p:cNvPr id="193" name="Google Shape;193;p31"/>
          <p:cNvSpPr txBox="1"/>
          <p:nvPr/>
        </p:nvSpPr>
        <p:spPr>
          <a:xfrm>
            <a:off x="1487125" y="1966850"/>
            <a:ext cx="21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json data1</a:t>
            </a:r>
            <a:endParaRPr sz="1600"/>
          </a:p>
        </p:txBody>
      </p:sp>
      <p:sp>
        <p:nvSpPr>
          <p:cNvPr id="194" name="Google Shape;194;p31"/>
          <p:cNvSpPr/>
          <p:nvPr/>
        </p:nvSpPr>
        <p:spPr>
          <a:xfrm>
            <a:off x="3678913" y="1966850"/>
            <a:ext cx="878700" cy="4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4383775" y="1966850"/>
            <a:ext cx="2296200" cy="4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775513" y="19668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len</a:t>
            </a:r>
            <a:endParaRPr sz="1600"/>
          </a:p>
        </p:txBody>
      </p:sp>
      <p:sp>
        <p:nvSpPr>
          <p:cNvPr id="197" name="Google Shape;197;p31"/>
          <p:cNvSpPr txBox="1"/>
          <p:nvPr/>
        </p:nvSpPr>
        <p:spPr>
          <a:xfrm>
            <a:off x="4488125" y="1966850"/>
            <a:ext cx="21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json data1</a:t>
            </a:r>
            <a:endParaRPr sz="1600"/>
          </a:p>
        </p:txBody>
      </p:sp>
      <p:sp>
        <p:nvSpPr>
          <p:cNvPr id="198" name="Google Shape;198;p31"/>
          <p:cNvSpPr/>
          <p:nvPr/>
        </p:nvSpPr>
        <p:spPr>
          <a:xfrm>
            <a:off x="6679925" y="1966850"/>
            <a:ext cx="1402200" cy="4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6784275" y="1966850"/>
            <a:ext cx="124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…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职业经历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641700" y="1506713"/>
            <a:ext cx="7860600" cy="1253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453075" y="3029275"/>
            <a:ext cx="163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2018.06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浙江大学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本科毕业</a:t>
            </a:r>
            <a:endParaRPr sz="1600"/>
          </a:p>
        </p:txBody>
      </p:sp>
      <p:sp>
        <p:nvSpPr>
          <p:cNvPr id="63" name="Google Shape;63;p14"/>
          <p:cNvSpPr txBox="1"/>
          <p:nvPr/>
        </p:nvSpPr>
        <p:spPr>
          <a:xfrm>
            <a:off x="2327050" y="2711550"/>
            <a:ext cx="163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2018.07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杭州网易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游戏研发工程师</a:t>
            </a:r>
            <a:endParaRPr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4326575" y="2343725"/>
            <a:ext cx="163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2019.06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微信小程序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基础后台开发</a:t>
            </a:r>
            <a:endParaRPr sz="1600"/>
          </a:p>
        </p:txBody>
      </p:sp>
      <p:sp>
        <p:nvSpPr>
          <p:cNvPr id="65" name="Google Shape;65;p14"/>
          <p:cNvSpPr txBox="1"/>
          <p:nvPr/>
        </p:nvSpPr>
        <p:spPr>
          <a:xfrm>
            <a:off x="6563725" y="2040225"/>
            <a:ext cx="18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2022.04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ShopeePay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Senior Engineer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 </a:t>
            </a:r>
            <a:r>
              <a:rPr lang="zh-CN"/>
              <a:t>连接池 Client端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00" y="757025"/>
            <a:ext cx="7292298" cy="41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爬虫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2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爬虫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397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/>
              <a:t>从</a:t>
            </a:r>
            <a:r>
              <a:rPr lang="zh-CN" sz="2000" u="sng">
                <a:solidFill>
                  <a:schemeClr val="hlink"/>
                </a:solidFill>
                <a:hlinkClick r:id="rId3"/>
              </a:rPr>
              <a:t>https://shopee.sg</a:t>
            </a:r>
            <a:r>
              <a:rPr lang="zh-CN" sz="2000"/>
              <a:t> </a:t>
            </a:r>
            <a:r>
              <a:rPr lang="zh-CN" sz="2000"/>
              <a:t>爬取了40w商品和100w+评论</a:t>
            </a:r>
            <a:endParaRPr sz="200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50" y="1834975"/>
            <a:ext cx="4716960" cy="30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218400"/>
            <a:ext cx="66441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24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5" y="814975"/>
            <a:ext cx="7032922" cy="40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优化点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优化点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56700" y="1371450"/>
            <a:ext cx="57837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全量商品搜索的分页逻辑优化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授权服务器和逻辑服务器之前通信从Json切换为protobuf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效果演示和代码展示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251075" y="870350"/>
            <a:ext cx="85335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项目架构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存储设计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TCP连接池和RPC实现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爬虫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压测数据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可优化点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演示</a:t>
            </a:r>
            <a:endParaRPr sz="2500"/>
          </a:p>
        </p:txBody>
      </p:sp>
      <p:sp>
        <p:nvSpPr>
          <p:cNvPr id="71" name="Google Shape;71;p15"/>
          <p:cNvSpPr txBox="1"/>
          <p:nvPr/>
        </p:nvSpPr>
        <p:spPr>
          <a:xfrm>
            <a:off x="385100" y="208175"/>
            <a:ext cx="241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流程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项目架构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2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项目架构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608775"/>
            <a:ext cx="8313800" cy="44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存储设计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80900" y="2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用户信息存储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39" y="865375"/>
            <a:ext cx="7363724" cy="2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8" y="3539575"/>
            <a:ext cx="8995123" cy="9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用户信息存储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0" y="1162975"/>
            <a:ext cx="4004150" cy="31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880825" y="1955775"/>
            <a:ext cx="42273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引入问题：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/>
              <a:t>如何通过user_id和username获取分表id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6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用户分表id设计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74875" y="1306050"/>
            <a:ext cx="67665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通过username生成表id：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使用go自带的fnv hash算法： fnv(username) % 10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通过userid获取表id：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可以在生成userid时将表id信息包含在userid中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