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4f16155e2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4f16155e2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4f16155e2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4f16155e2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4f16155e2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4f16155e2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4f16155e2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4f16155e2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4f16155e2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4f16155e2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4f16155e2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4f16155e2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4f16155e2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4f16155e2_2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4f16155e2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4f16155e2_2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4f16155e2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4f16155e2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4f16155e2_2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4f16155e2_2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4f16155e2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4f16155e2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4f16155e2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4f16155e2_2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4f16155e2_2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4f16155e2_2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4f16155e2_2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4f16155e2_2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4f16155e2_2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4f16155e2_2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4f16155e2_2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4f16155e2_2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4f16155e2_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4f16155e2_2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4f16155e2_2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4f16155e2_2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4f16155e2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4f16155e2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4f16155e2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4f16155e2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4f16155e2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4f16155e2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4f16155e2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4f16155e2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4f16155e2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4f16155e2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4f16155e2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4f16155e2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4f16155e2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4f16155e2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ee.s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MiniMarket</a:t>
            </a:r>
            <a:endParaRPr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501962-1DFB-286F-19FD-EEBBD7FD2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209338" y="251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商品表设计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63" y="1051713"/>
            <a:ext cx="8309474" cy="304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商品表设计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2200"/>
            <a:ext cx="8839204" cy="96678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560150" y="2733475"/>
            <a:ext cx="7869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支持商品名称和目录的搜索：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name和cate建立mysql的全文索引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251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评论表设计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000" y="824625"/>
            <a:ext cx="5969475" cy="24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250" y="3261350"/>
            <a:ext cx="8293881" cy="17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评论表设计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25" y="1498400"/>
            <a:ext cx="3767950" cy="176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4412800" y="2009163"/>
            <a:ext cx="3910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如何：通过product_id（商品id）和 comment_id（评论id）获取表id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评论分表id设计</a:t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1448475" y="1390750"/>
            <a:ext cx="6372900" cy="18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solidFill>
                  <a:schemeClr val="dk2"/>
                </a:solidFill>
              </a:rPr>
              <a:t>通productid生成表id：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solidFill>
                  <a:schemeClr val="dk2"/>
                </a:solidFill>
              </a:rPr>
              <a:t>直接对productid取余：product_id % 5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solidFill>
                  <a:schemeClr val="dk2"/>
                </a:solidFill>
              </a:rPr>
              <a:t>类似于userid，可以将表id信息包含在comment_id中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生成comment_id</a:t>
            </a: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772625" y="1950700"/>
            <a:ext cx="453900" cy="328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8"/>
          <p:cNvSpPr/>
          <p:nvPr/>
        </p:nvSpPr>
        <p:spPr>
          <a:xfrm>
            <a:off x="1226525" y="1950700"/>
            <a:ext cx="3794700" cy="328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5021225" y="1950700"/>
            <a:ext cx="1897500" cy="328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8"/>
          <p:cNvSpPr/>
          <p:nvPr/>
        </p:nvSpPr>
        <p:spPr>
          <a:xfrm>
            <a:off x="6918725" y="1950700"/>
            <a:ext cx="1356300" cy="328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734075" y="1519600"/>
            <a:ext cx="53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1bit</a:t>
            </a:r>
            <a:endParaRPr sz="1600"/>
          </a:p>
        </p:txBody>
      </p:sp>
      <p:sp>
        <p:nvSpPr>
          <p:cNvPr id="168" name="Google Shape;168;p28"/>
          <p:cNvSpPr txBox="1"/>
          <p:nvPr/>
        </p:nvSpPr>
        <p:spPr>
          <a:xfrm>
            <a:off x="1388575" y="1519600"/>
            <a:ext cx="318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41bit  mstime</a:t>
            </a:r>
            <a:endParaRPr sz="1600"/>
          </a:p>
        </p:txBody>
      </p:sp>
      <p:sp>
        <p:nvSpPr>
          <p:cNvPr id="169" name="Google Shape;169;p28"/>
          <p:cNvSpPr txBox="1"/>
          <p:nvPr/>
        </p:nvSpPr>
        <p:spPr>
          <a:xfrm>
            <a:off x="5021225" y="1519600"/>
            <a:ext cx="1897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15bit ramdom</a:t>
            </a:r>
            <a:endParaRPr sz="1600"/>
          </a:p>
        </p:txBody>
      </p:sp>
      <p:sp>
        <p:nvSpPr>
          <p:cNvPr id="170" name="Google Shape;170;p28"/>
          <p:cNvSpPr txBox="1"/>
          <p:nvPr/>
        </p:nvSpPr>
        <p:spPr>
          <a:xfrm>
            <a:off x="6918725" y="1519600"/>
            <a:ext cx="1356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7bit tableid</a:t>
            </a:r>
            <a:endParaRPr sz="1600"/>
          </a:p>
        </p:txBody>
      </p:sp>
      <p:sp>
        <p:nvSpPr>
          <p:cNvPr id="171" name="Google Shape;171;p28"/>
          <p:cNvSpPr/>
          <p:nvPr/>
        </p:nvSpPr>
        <p:spPr>
          <a:xfrm rot="5400000">
            <a:off x="4422525" y="-1158350"/>
            <a:ext cx="251100" cy="74541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8"/>
          <p:cNvSpPr txBox="1"/>
          <p:nvPr/>
        </p:nvSpPr>
        <p:spPr>
          <a:xfrm>
            <a:off x="3006775" y="2761950"/>
            <a:ext cx="318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64 bit</a:t>
            </a:r>
            <a:endParaRPr sz="1600"/>
          </a:p>
        </p:txBody>
      </p:sp>
      <p:sp>
        <p:nvSpPr>
          <p:cNvPr id="173" name="Google Shape;173;p28"/>
          <p:cNvSpPr txBox="1"/>
          <p:nvPr/>
        </p:nvSpPr>
        <p:spPr>
          <a:xfrm>
            <a:off x="772625" y="3453874"/>
            <a:ext cx="5986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通过comment_id获取表id</a:t>
            </a:r>
            <a:r>
              <a:rPr lang="zh-CN" sz="2000">
                <a:solidFill>
                  <a:schemeClr val="dk1"/>
                </a:solidFill>
              </a:rPr>
              <a:t>: comment_id</a:t>
            </a:r>
            <a:r>
              <a:rPr lang="zh-CN" sz="2000"/>
              <a:t> &amp; 0x7f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TCP连接池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311700" y="184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TCP连接池 Server端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00" y="805300"/>
            <a:ext cx="7644795" cy="414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311700" y="309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通信协议制定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677913" y="1966850"/>
            <a:ext cx="878700" cy="431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1382775" y="1966850"/>
            <a:ext cx="2296200" cy="431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1"/>
          <p:cNvSpPr txBox="1"/>
          <p:nvPr/>
        </p:nvSpPr>
        <p:spPr>
          <a:xfrm>
            <a:off x="774513" y="1966850"/>
            <a:ext cx="53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len</a:t>
            </a:r>
            <a:endParaRPr sz="1600"/>
          </a:p>
        </p:txBody>
      </p:sp>
      <p:sp>
        <p:nvSpPr>
          <p:cNvPr id="193" name="Google Shape;193;p31"/>
          <p:cNvSpPr txBox="1"/>
          <p:nvPr/>
        </p:nvSpPr>
        <p:spPr>
          <a:xfrm>
            <a:off x="1487125" y="1966850"/>
            <a:ext cx="2191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json data1</a:t>
            </a:r>
            <a:endParaRPr sz="1600"/>
          </a:p>
        </p:txBody>
      </p:sp>
      <p:sp>
        <p:nvSpPr>
          <p:cNvPr id="194" name="Google Shape;194;p31"/>
          <p:cNvSpPr/>
          <p:nvPr/>
        </p:nvSpPr>
        <p:spPr>
          <a:xfrm>
            <a:off x="3678913" y="1966850"/>
            <a:ext cx="878700" cy="431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1"/>
          <p:cNvSpPr/>
          <p:nvPr/>
        </p:nvSpPr>
        <p:spPr>
          <a:xfrm>
            <a:off x="4383775" y="1966850"/>
            <a:ext cx="2296200" cy="431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1"/>
          <p:cNvSpPr txBox="1"/>
          <p:nvPr/>
        </p:nvSpPr>
        <p:spPr>
          <a:xfrm>
            <a:off x="3775513" y="1966850"/>
            <a:ext cx="53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len</a:t>
            </a:r>
            <a:endParaRPr sz="1600"/>
          </a:p>
        </p:txBody>
      </p:sp>
      <p:sp>
        <p:nvSpPr>
          <p:cNvPr id="197" name="Google Shape;197;p31"/>
          <p:cNvSpPr txBox="1"/>
          <p:nvPr/>
        </p:nvSpPr>
        <p:spPr>
          <a:xfrm>
            <a:off x="4488125" y="1966850"/>
            <a:ext cx="2191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json data1</a:t>
            </a:r>
            <a:endParaRPr sz="1600"/>
          </a:p>
        </p:txBody>
      </p:sp>
      <p:sp>
        <p:nvSpPr>
          <p:cNvPr id="198" name="Google Shape;198;p31"/>
          <p:cNvSpPr/>
          <p:nvPr/>
        </p:nvSpPr>
        <p:spPr>
          <a:xfrm>
            <a:off x="6679925" y="1966850"/>
            <a:ext cx="1402200" cy="431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"/>
          <p:cNvSpPr txBox="1"/>
          <p:nvPr/>
        </p:nvSpPr>
        <p:spPr>
          <a:xfrm>
            <a:off x="6784275" y="1966850"/>
            <a:ext cx="1249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…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311700" y="184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TCP 连接池 Client端</a:t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400" y="757025"/>
            <a:ext cx="7292298" cy="41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251075" y="870350"/>
            <a:ext cx="8533500" cy="32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AutoNum type="arabicPeriod"/>
            </a:pPr>
            <a:r>
              <a:rPr lang="zh-CN" sz="2500"/>
              <a:t>项目架构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zh-CN" sz="2500"/>
              <a:t>存储设计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zh-CN" sz="2500"/>
              <a:t>TCP连接池和RPC实现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zh-CN" sz="2500"/>
              <a:t>爬虫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zh-CN" sz="2500"/>
              <a:t>压测数据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zh-CN" sz="2500"/>
              <a:t>可优化点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zh-CN" sz="2500"/>
              <a:t>演示</a:t>
            </a:r>
            <a:endParaRPr sz="2500"/>
          </a:p>
        </p:txBody>
      </p:sp>
      <p:sp>
        <p:nvSpPr>
          <p:cNvPr id="71" name="Google Shape;71;p15"/>
          <p:cNvSpPr txBox="1"/>
          <p:nvPr/>
        </p:nvSpPr>
        <p:spPr>
          <a:xfrm>
            <a:off x="385100" y="208175"/>
            <a:ext cx="2410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/>
              <a:t>流程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爬虫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/>
          </p:nvPr>
        </p:nvSpPr>
        <p:spPr>
          <a:xfrm>
            <a:off x="311700" y="290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爬虫</a:t>
            </a:r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979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2000"/>
              <a:t>从</a:t>
            </a:r>
            <a:r>
              <a:rPr lang="zh-CN" sz="2000" u="sng">
                <a:solidFill>
                  <a:schemeClr val="hlink"/>
                </a:solidFill>
                <a:hlinkClick r:id="rId3"/>
              </a:rPr>
              <a:t>https://shopee.sg</a:t>
            </a:r>
            <a:r>
              <a:rPr lang="zh-CN" sz="2000"/>
              <a:t> 爬取了40w商品和100w+评论</a:t>
            </a:r>
            <a:endParaRPr sz="2000"/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650" y="1834975"/>
            <a:ext cx="4716960" cy="300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压测数据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压测数据</a:t>
            </a:r>
            <a:endParaRPr/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700" y="1218400"/>
            <a:ext cx="664418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311700" y="24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压测数据</a:t>
            </a:r>
            <a:endParaRPr/>
          </a:p>
        </p:txBody>
      </p:sp>
      <p:pic>
        <p:nvPicPr>
          <p:cNvPr id="234" name="Google Shape;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25" y="814975"/>
            <a:ext cx="7032922" cy="40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优化点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优化点</a:t>
            </a:r>
            <a:endParaRPr/>
          </a:p>
        </p:txBody>
      </p:sp>
      <p:sp>
        <p:nvSpPr>
          <p:cNvPr id="245" name="Google Shape;245;p39"/>
          <p:cNvSpPr txBox="1"/>
          <p:nvPr/>
        </p:nvSpPr>
        <p:spPr>
          <a:xfrm>
            <a:off x="656700" y="1371450"/>
            <a:ext cx="5783700" cy="13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CN" sz="2000"/>
              <a:t>全量商品搜索的分页逻辑优化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CN" sz="2000"/>
              <a:t>授权服务器和逻辑服务器之前通信从Json切换为protobuf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项目架构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126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项目架构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50" y="608775"/>
            <a:ext cx="8313800" cy="446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存储设计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280900" y="237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用户信息存储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139" y="865375"/>
            <a:ext cx="7363724" cy="23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38" y="3539575"/>
            <a:ext cx="8995123" cy="9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用户信息存储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00" y="1162975"/>
            <a:ext cx="4004150" cy="317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>
            <a:spLocks noGrp="1"/>
          </p:cNvSpPr>
          <p:nvPr>
            <p:ph type="body" idx="2"/>
          </p:nvPr>
        </p:nvSpPr>
        <p:spPr>
          <a:xfrm>
            <a:off x="3880825" y="1955775"/>
            <a:ext cx="4227300" cy="15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引入问题：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800"/>
              <a:t>如何通过user_id和username获取分表id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367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用户分表id设计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774875" y="1306050"/>
            <a:ext cx="6766500" cy="25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通过username生成表id：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800"/>
              <a:t>使用go自带的fnv hash算法： fnv(username) % 10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/>
              <a:t>通过userid获取表id：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/>
              <a:t>可以在生成userid时将表id信息包含在userid中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生成userid</a:t>
            </a: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743650" y="2684550"/>
            <a:ext cx="453900" cy="328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1197550" y="2684550"/>
            <a:ext cx="3794700" cy="328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4992250" y="2684550"/>
            <a:ext cx="1897500" cy="328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6889750" y="2684550"/>
            <a:ext cx="1356300" cy="328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705100" y="2253450"/>
            <a:ext cx="53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1bit</a:t>
            </a:r>
            <a:endParaRPr sz="1600"/>
          </a:p>
        </p:txBody>
      </p:sp>
      <p:sp>
        <p:nvSpPr>
          <p:cNvPr id="118" name="Google Shape;118;p22"/>
          <p:cNvSpPr txBox="1"/>
          <p:nvPr/>
        </p:nvSpPr>
        <p:spPr>
          <a:xfrm>
            <a:off x="1359600" y="2253450"/>
            <a:ext cx="318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41bit  mstime</a:t>
            </a:r>
            <a:endParaRPr sz="1600"/>
          </a:p>
        </p:txBody>
      </p:sp>
      <p:sp>
        <p:nvSpPr>
          <p:cNvPr id="119" name="Google Shape;119;p22"/>
          <p:cNvSpPr txBox="1"/>
          <p:nvPr/>
        </p:nvSpPr>
        <p:spPr>
          <a:xfrm>
            <a:off x="4992250" y="2253450"/>
            <a:ext cx="1897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15bit ramdom</a:t>
            </a:r>
            <a:endParaRPr sz="1600"/>
          </a:p>
        </p:txBody>
      </p:sp>
      <p:sp>
        <p:nvSpPr>
          <p:cNvPr id="120" name="Google Shape;120;p22"/>
          <p:cNvSpPr txBox="1"/>
          <p:nvPr/>
        </p:nvSpPr>
        <p:spPr>
          <a:xfrm>
            <a:off x="6889750" y="2253450"/>
            <a:ext cx="1356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7bit tableid</a:t>
            </a:r>
            <a:endParaRPr sz="1600"/>
          </a:p>
        </p:txBody>
      </p:sp>
      <p:sp>
        <p:nvSpPr>
          <p:cNvPr id="121" name="Google Shape;121;p22"/>
          <p:cNvSpPr/>
          <p:nvPr/>
        </p:nvSpPr>
        <p:spPr>
          <a:xfrm rot="5400000">
            <a:off x="4393550" y="-424500"/>
            <a:ext cx="251100" cy="74541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2977800" y="3495800"/>
            <a:ext cx="318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64 bit</a:t>
            </a:r>
            <a:endParaRPr sz="1600"/>
          </a:p>
        </p:txBody>
      </p:sp>
      <p:sp>
        <p:nvSpPr>
          <p:cNvPr id="123" name="Google Shape;123;p22"/>
          <p:cNvSpPr txBox="1"/>
          <p:nvPr/>
        </p:nvSpPr>
        <p:spPr>
          <a:xfrm>
            <a:off x="579625" y="1283688"/>
            <a:ext cx="3794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CN" sz="2000"/>
              <a:t>随机性（不重复）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CN" sz="2000"/>
              <a:t>包含tableid</a:t>
            </a:r>
            <a:endParaRPr sz="2000"/>
          </a:p>
        </p:txBody>
      </p:sp>
      <p:sp>
        <p:nvSpPr>
          <p:cNvPr id="124" name="Google Shape;124;p22"/>
          <p:cNvSpPr txBox="1"/>
          <p:nvPr/>
        </p:nvSpPr>
        <p:spPr>
          <a:xfrm>
            <a:off x="743650" y="4187724"/>
            <a:ext cx="5986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通过userid获取表id：userid &amp; 0x7f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Macintosh PowerPoint</Application>
  <PresentationFormat>全屏显示(16:9)</PresentationFormat>
  <Paragraphs>71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Arial</vt:lpstr>
      <vt:lpstr>Simple Light</vt:lpstr>
      <vt:lpstr>MiniMarket</vt:lpstr>
      <vt:lpstr>PowerPoint 演示文稿</vt:lpstr>
      <vt:lpstr>项目架构</vt:lpstr>
      <vt:lpstr>项目架构</vt:lpstr>
      <vt:lpstr>存储设计</vt:lpstr>
      <vt:lpstr>用户信息存储</vt:lpstr>
      <vt:lpstr>用户信息存储</vt:lpstr>
      <vt:lpstr>用户分表id设计</vt:lpstr>
      <vt:lpstr>生成userid</vt:lpstr>
      <vt:lpstr>商品表设计</vt:lpstr>
      <vt:lpstr>商品表设计 </vt:lpstr>
      <vt:lpstr>评论表设计</vt:lpstr>
      <vt:lpstr>评论表设计</vt:lpstr>
      <vt:lpstr>评论分表id设计</vt:lpstr>
      <vt:lpstr>生成comment_id</vt:lpstr>
      <vt:lpstr>TCP连接池</vt:lpstr>
      <vt:lpstr>TCP连接池 Server端 </vt:lpstr>
      <vt:lpstr>通信协议制定  </vt:lpstr>
      <vt:lpstr>TCP 连接池 Client端</vt:lpstr>
      <vt:lpstr>爬虫</vt:lpstr>
      <vt:lpstr>爬虫</vt:lpstr>
      <vt:lpstr>压测数据</vt:lpstr>
      <vt:lpstr>压测数据</vt:lpstr>
      <vt:lpstr>压测数据</vt:lpstr>
      <vt:lpstr>优化点</vt:lpstr>
      <vt:lpstr>优化点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MiniMarket</dc:title>
  <cp:lastModifiedBy>Dong Taiyou (董泰佑)</cp:lastModifiedBy>
  <cp:revision>1</cp:revision>
  <dcterms:modified xsi:type="dcterms:W3CDTF">2022-12-19T04:27:21Z</dcterms:modified>
</cp:coreProperties>
</file>