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4506A-295B-1C46-C4E9-D83CCD910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4CA19F-FE42-B9FA-C986-0CA7FB173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C424DD-72A9-8DA1-007B-F1D5AD26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9EE9-CF2C-433D-9DF2-B6EEAF39E738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AD4B50-1F99-FE6F-9BC4-6D8F7CC2B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FC0FB5-0E58-2715-1816-858920D79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0EC4-A334-42CF-9EF9-BB7D38A4F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25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2AAF2-8F6D-9DF8-DBB1-8F3F1792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CA4BA5-A5A9-2E5D-DE64-109D6E79D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301E11-4F7E-57CC-A65C-96C3961E1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9EE9-CF2C-433D-9DF2-B6EEAF39E738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7D189B-7B35-9B92-2C7E-6AF56B78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63A128-A5D3-9EA9-5DC9-0A745E148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0EC4-A334-42CF-9EF9-BB7D38A4F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86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CF0CD51-1607-C998-7270-CCAD20CEF7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DE1986-DDFB-11CF-DE2B-525D34ED4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C551F4-E81B-58BF-3AB4-78D3BD1E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9EE9-CF2C-433D-9DF2-B6EEAF39E738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7348B0-3217-E559-28EC-D719D149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7EFCD4-9BBB-D22F-8B6F-C47DA36C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0EC4-A334-42CF-9EF9-BB7D38A4F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51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31FD73-4552-DFF0-8FA5-8BD5051B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102B86-7D67-E5AC-B7C9-C6A51C35A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3D2B33-0B24-829A-F8AC-E9D12F8B0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9EE9-CF2C-433D-9DF2-B6EEAF39E738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4FE7BF-C4DB-D16F-8428-2F055AC3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B1EE6F-091D-2824-722A-DCE0CCA6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0EC4-A334-42CF-9EF9-BB7D38A4F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1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0E78D-D8C4-6A72-5C5B-F7ACDA12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F6DE86-A57A-83F3-1756-78B6F9905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F8E5AF-14AA-2726-0713-A3C48DB5B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9EE9-CF2C-433D-9DF2-B6EEAF39E738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CDCB50-E655-5FAD-6E79-76CEF02F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A04216-1740-48D7-EC45-F01599497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0EC4-A334-42CF-9EF9-BB7D38A4F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82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7DFD2-ACD9-6A9C-D4FC-A313A5AC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608EEE-5DA4-3C55-0CA4-9F3D15B77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E459CE-A919-B6FB-2A9E-D602F8647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DC6D96-4920-AB7C-E984-78EAB3412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9EE9-CF2C-433D-9DF2-B6EEAF39E738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7374ED-AC4F-2C5D-19FD-D3C66E809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527E5A-6B07-A16D-E76D-4F938A45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0EC4-A334-42CF-9EF9-BB7D38A4F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88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E035F-58C8-CD1B-4B23-1440D1AA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AC8387-6C38-34E3-54D8-B28E5362B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F0BEEA-252F-DA20-D15F-217BC7A9E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2FCA4EF-E9F7-0B16-617D-5741B1E09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06BC556-71B3-64BF-D2F5-E2FB1358EE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7129FFE-DFF3-11D1-B37A-028D0896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9EE9-CF2C-433D-9DF2-B6EEAF39E738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EC07EE6-E380-CDF8-C98D-F9E8E328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02CD005-608F-B806-3D21-BEB5177D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0EC4-A334-42CF-9EF9-BB7D38A4F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42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8B80F6-C8A6-A7E0-E55E-35523DA8A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F9B3D7D-5B2A-71F0-2619-54A278D1A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9EE9-CF2C-433D-9DF2-B6EEAF39E738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B6FD9B-F6D9-7F2D-33A0-0D39BBCEA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36A3C30-09B2-65FA-08B8-2286E4C1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0EC4-A334-42CF-9EF9-BB7D38A4F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05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4BDA504-906A-801D-CB9F-D4594080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9EE9-CF2C-433D-9DF2-B6EEAF39E738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D1A58B-B866-B437-BC2C-AD16E671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FCE3CB-A389-9B2C-D2D0-27CC24AB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0EC4-A334-42CF-9EF9-BB7D38A4F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25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6A7226-CCC7-D656-0634-29C7A3D8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F505BA-ACE1-21C5-5852-B3CE114EC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D1952A-727B-715F-43DC-F1F6DC911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BA07F7-8EDA-3983-2DB4-E58374F2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9EE9-CF2C-433D-9DF2-B6EEAF39E738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3FB243-73D0-4CAD-159E-D850CBEF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003CB8-643F-E1D1-090B-84CCA22A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0EC4-A334-42CF-9EF9-BB7D38A4F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931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BE3330-78FE-2BAF-088F-51D34D9F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31E6602-B077-A706-77A4-6AB98BC9C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88FFFD-D576-AE39-376B-91C964C2C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F33C1E-A2FD-2872-96B6-5A097B85A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9EE9-CF2C-433D-9DF2-B6EEAF39E738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C4EB84-C149-1849-F82B-7DDBC3F5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DCBC65-E2DA-D633-FE44-328317E0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0EC4-A334-42CF-9EF9-BB7D38A4F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2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31DA2-1C3F-6922-8F88-4663EB72F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DDBD82-1A26-CD12-47DF-CA67E5AAF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69E680-5589-6B76-86A4-8CA0D064A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19EE9-CF2C-433D-9DF2-B6EEAF39E738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5CDB2E-6254-B50D-492A-95294767B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354065-20C7-D1DA-AD2C-EFCD375F4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B0EC4-A334-42CF-9EF9-BB7D38A4F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03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E54FF9-2415-FF37-C167-E41BFF1F3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</p:spPr>
        <p:txBody>
          <a:bodyPr>
            <a:normAutofit fontScale="90000"/>
          </a:bodyPr>
          <a:lstStyle/>
          <a:p>
            <a:pPr algn="l"/>
            <a:r>
              <a:rPr lang="ru-RU" sz="6600" dirty="0">
                <a:solidFill>
                  <a:schemeClr val="bg1"/>
                </a:solidFill>
              </a:rPr>
              <a:t>Массивы, объекты и в чем их разница…</a:t>
            </a:r>
            <a:br>
              <a:rPr lang="ru-RU" sz="6600" dirty="0">
                <a:solidFill>
                  <a:schemeClr val="bg1"/>
                </a:solidFill>
              </a:rPr>
            </a:br>
            <a:endParaRPr lang="ru-RU" sz="66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F8C555-565F-EE6F-C503-998A786BF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285" y="5080794"/>
            <a:ext cx="8071697" cy="1655762"/>
          </a:xfrm>
        </p:spPr>
        <p:txBody>
          <a:bodyPr>
            <a:normAutofit/>
          </a:bodyPr>
          <a:lstStyle/>
          <a:p>
            <a:pPr algn="l"/>
            <a:endParaRPr lang="ru-RU" sz="3200" dirty="0">
              <a:solidFill>
                <a:schemeClr val="bg1"/>
              </a:solidFill>
            </a:endParaRPr>
          </a:p>
          <a:p>
            <a:pPr algn="l"/>
            <a:r>
              <a:rPr lang="ru-RU" sz="3200" dirty="0">
                <a:solidFill>
                  <a:schemeClr val="bg1"/>
                </a:solidFill>
              </a:rPr>
              <a:t>Введенский Владислав Андреевич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47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Rectangle 308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68169-A5EE-B3FA-97C2-8F12F2B43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454" y="1360481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Массивы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и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объекты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это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дв</a:t>
            </a:r>
            <a:r>
              <a:rPr lang="ru-RU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е</a:t>
            </a: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основн</a:t>
            </a:r>
            <a:r>
              <a:rPr lang="ru-RU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ые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структуры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данных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в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программировании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которые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используются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для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хранения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и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управления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коллекциями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значений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pic>
        <p:nvPicPr>
          <p:cNvPr id="3074" name="Picture 2" descr="Массивы в JS на практике – Урок #8 | Базовый JavaScript - YouTube">
            <a:extLst>
              <a:ext uri="{FF2B5EF4-FFF2-40B4-BE49-F238E27FC236}">
                <a16:creationId xmlns:a16="http://schemas.microsoft.com/office/drawing/2014/main" id="{10D46D83-ED83-765F-7814-D2B67A61D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0735" y="1764731"/>
            <a:ext cx="5482812" cy="332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0" name="Rectangle 308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20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03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2A9942-2492-F7BB-3B64-945AC74E0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975" y="3008136"/>
            <a:ext cx="5505433" cy="23876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Массивы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представляют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собой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упорядоченные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коллекции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элементов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одного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типа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данных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Они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позволяют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хранить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множество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значений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в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одной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переменной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Каждый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элемент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массива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имеет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уникальный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индекс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начиная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с 0.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Например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массив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чисел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[1, 2, 3, 4]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имеет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индексы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0, 1, 2 и 3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соответственно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Массивы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обычно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используются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когда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нужно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работать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с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несколькими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элементами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данных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одного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типа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pic>
        <p:nvPicPr>
          <p:cNvPr id="1026" name="Picture 2" descr="Работа с массивами объектов в JavaScript">
            <a:extLst>
              <a:ext uri="{FF2B5EF4-FFF2-40B4-BE49-F238E27FC236}">
                <a16:creationId xmlns:a16="http://schemas.microsoft.com/office/drawing/2014/main" id="{AE6D27BC-B191-3534-3920-3CACA08D8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55109" y="2677580"/>
            <a:ext cx="4399848" cy="152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15176" y="115193"/>
            <a:ext cx="0" cy="662761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0FB8E6CF-61A1-4A48-ADE0-5AE823AF1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42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Rectangle 2065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FA40F-F274-722A-E275-A1AFEB43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5082499"/>
            <a:ext cx="10518776" cy="1200329"/>
          </a:xfrm>
        </p:spPr>
        <p:txBody>
          <a:bodyPr vert="horz" wrap="square" lIns="91440" tIns="45720" rIns="91440" bIns="45720" rtlCol="0" anchor="b">
            <a:no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Объекты</a:t>
            </a:r>
            <a:r>
              <a:rPr lang="en-US" sz="2400" dirty="0">
                <a:solidFill>
                  <a:schemeClr val="bg1"/>
                </a:solidFill>
              </a:rPr>
              <a:t>, с </a:t>
            </a:r>
            <a:r>
              <a:rPr lang="en-US" sz="2400" dirty="0" err="1">
                <a:solidFill>
                  <a:schemeClr val="bg1"/>
                </a:solidFill>
              </a:rPr>
              <a:t>другой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стороны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представляют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собой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коллекции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пар</a:t>
            </a:r>
            <a:r>
              <a:rPr lang="en-US" sz="2400" dirty="0">
                <a:solidFill>
                  <a:schemeClr val="bg1"/>
                </a:solidFill>
              </a:rPr>
              <a:t> "</a:t>
            </a:r>
            <a:r>
              <a:rPr lang="en-US" sz="2400" dirty="0" err="1">
                <a:solidFill>
                  <a:schemeClr val="bg1"/>
                </a:solidFill>
              </a:rPr>
              <a:t>ключ-значение</a:t>
            </a:r>
            <a:r>
              <a:rPr lang="en-US" sz="2400" dirty="0">
                <a:solidFill>
                  <a:schemeClr val="bg1"/>
                </a:solidFill>
              </a:rPr>
              <a:t>". </a:t>
            </a:r>
            <a:r>
              <a:rPr lang="en-US" sz="2400" dirty="0" err="1">
                <a:solidFill>
                  <a:schemeClr val="bg1"/>
                </a:solidFill>
              </a:rPr>
              <a:t>Они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позволяют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организовывать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информацию</a:t>
            </a:r>
            <a:r>
              <a:rPr lang="en-US" sz="2400" dirty="0">
                <a:solidFill>
                  <a:schemeClr val="bg1"/>
                </a:solidFill>
              </a:rPr>
              <a:t> в </a:t>
            </a:r>
            <a:r>
              <a:rPr lang="en-US" sz="2400" dirty="0" err="1">
                <a:solidFill>
                  <a:schemeClr val="bg1"/>
                </a:solidFill>
              </a:rPr>
              <a:t>структурированной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форме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где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каждому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элементу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-US" sz="2400" dirty="0" err="1">
                <a:solidFill>
                  <a:schemeClr val="bg1"/>
                </a:solidFill>
              </a:rPr>
              <a:t>значению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  <a:r>
              <a:rPr lang="en-US" sz="2400" dirty="0" err="1">
                <a:solidFill>
                  <a:schemeClr val="bg1"/>
                </a:solidFill>
              </a:rPr>
              <a:t>присваивается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уникальный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ключ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Объекты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обычно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используются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когда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нужно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хранить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разные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типы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данных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связанные</a:t>
            </a:r>
            <a:r>
              <a:rPr lang="en-US" sz="2400" dirty="0">
                <a:solidFill>
                  <a:schemeClr val="bg1"/>
                </a:solidFill>
              </a:rPr>
              <a:t> с </a:t>
            </a:r>
            <a:r>
              <a:rPr lang="en-US" sz="2400" dirty="0" err="1">
                <a:solidFill>
                  <a:schemeClr val="bg1"/>
                </a:solidFill>
              </a:rPr>
              <a:t>одним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объектом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или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сущностью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Например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объект</a:t>
            </a:r>
            <a:r>
              <a:rPr lang="en-US" sz="2400" dirty="0">
                <a:solidFill>
                  <a:schemeClr val="bg1"/>
                </a:solidFill>
              </a:rPr>
              <a:t> "</a:t>
            </a:r>
            <a:r>
              <a:rPr lang="en-US" sz="2400" dirty="0" err="1">
                <a:solidFill>
                  <a:schemeClr val="bg1"/>
                </a:solidFill>
              </a:rPr>
              <a:t>пользователь</a:t>
            </a:r>
            <a:r>
              <a:rPr lang="en-US" sz="2400" dirty="0">
                <a:solidFill>
                  <a:schemeClr val="bg1"/>
                </a:solidFill>
              </a:rPr>
              <a:t>" </a:t>
            </a:r>
            <a:r>
              <a:rPr lang="en-US" sz="2400" dirty="0" err="1">
                <a:solidFill>
                  <a:schemeClr val="bg1"/>
                </a:solidFill>
              </a:rPr>
              <a:t>может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содержать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ключи</a:t>
            </a:r>
            <a:r>
              <a:rPr lang="en-US" sz="2400" dirty="0">
                <a:solidFill>
                  <a:schemeClr val="bg1"/>
                </a:solidFill>
              </a:rPr>
              <a:t> "</a:t>
            </a:r>
            <a:r>
              <a:rPr lang="en-US" sz="2400" dirty="0" err="1">
                <a:solidFill>
                  <a:schemeClr val="bg1"/>
                </a:solidFill>
              </a:rPr>
              <a:t>имя</a:t>
            </a:r>
            <a:r>
              <a:rPr lang="en-US" sz="2400" dirty="0">
                <a:solidFill>
                  <a:schemeClr val="bg1"/>
                </a:solidFill>
              </a:rPr>
              <a:t>", "</a:t>
            </a:r>
            <a:r>
              <a:rPr lang="en-US" sz="2400" dirty="0" err="1">
                <a:solidFill>
                  <a:schemeClr val="bg1"/>
                </a:solidFill>
              </a:rPr>
              <a:t>возраст</a:t>
            </a:r>
            <a:r>
              <a:rPr lang="en-US" sz="2400" dirty="0">
                <a:solidFill>
                  <a:schemeClr val="bg1"/>
                </a:solidFill>
              </a:rPr>
              <a:t>", "</a:t>
            </a:r>
            <a:r>
              <a:rPr lang="en-US" sz="2400" dirty="0" err="1">
                <a:solidFill>
                  <a:schemeClr val="bg1"/>
                </a:solidFill>
              </a:rPr>
              <a:t>адрес</a:t>
            </a:r>
            <a:r>
              <a:rPr lang="en-US" sz="2400" dirty="0">
                <a:solidFill>
                  <a:schemeClr val="bg1"/>
                </a:solidFill>
              </a:rPr>
              <a:t>" и т. д., </a:t>
            </a:r>
            <a:r>
              <a:rPr lang="en-US" sz="2400" dirty="0" err="1">
                <a:solidFill>
                  <a:schemeClr val="bg1"/>
                </a:solidFill>
              </a:rPr>
              <a:t>где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каждому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ключу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соответствует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определенное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значение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050" name="Picture 2" descr="Объекты в JS - CodeChick">
            <a:extLst>
              <a:ext uri="{FF2B5EF4-FFF2-40B4-BE49-F238E27FC236}">
                <a16:creationId xmlns:a16="http://schemas.microsoft.com/office/drawing/2014/main" id="{39326937-C405-B49D-88E9-301FBA3F7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5" b="3522"/>
          <a:stretch/>
        </p:blipFill>
        <p:spPr bwMode="auto">
          <a:xfrm>
            <a:off x="20" y="10"/>
            <a:ext cx="12191980" cy="3657590"/>
          </a:xfrm>
          <a:custGeom>
            <a:avLst/>
            <a:gdLst/>
            <a:ahLst/>
            <a:cxnLst/>
            <a:rect l="l" t="t" r="r" b="b"/>
            <a:pathLst>
              <a:path w="12192000" h="3657600">
                <a:moveTo>
                  <a:pt x="7230262" y="3468462"/>
                </a:moveTo>
                <a:lnTo>
                  <a:pt x="7197115" y="3474938"/>
                </a:lnTo>
                <a:lnTo>
                  <a:pt x="7214545" y="3473344"/>
                </a:lnTo>
                <a:cubicBezTo>
                  <a:pt x="7220308" y="3472558"/>
                  <a:pt x="7225785" y="3471224"/>
                  <a:pt x="7230262" y="3468462"/>
                </a:cubicBezTo>
                <a:close/>
                <a:moveTo>
                  <a:pt x="7009120" y="3411863"/>
                </a:moveTo>
                <a:lnTo>
                  <a:pt x="7021563" y="3422955"/>
                </a:lnTo>
                <a:lnTo>
                  <a:pt x="7021563" y="3422954"/>
                </a:lnTo>
                <a:close/>
                <a:moveTo>
                  <a:pt x="7768443" y="3303674"/>
                </a:moveTo>
                <a:lnTo>
                  <a:pt x="7768443" y="3303675"/>
                </a:lnTo>
                <a:lnTo>
                  <a:pt x="7792447" y="3326153"/>
                </a:lnTo>
                <a:cubicBezTo>
                  <a:pt x="7785969" y="3320057"/>
                  <a:pt x="7779301" y="3313961"/>
                  <a:pt x="7768443" y="3303674"/>
                </a:cubicBezTo>
                <a:close/>
                <a:moveTo>
                  <a:pt x="4038748" y="3301555"/>
                </a:moveTo>
                <a:lnTo>
                  <a:pt x="4030517" y="3313199"/>
                </a:lnTo>
                <a:cubicBezTo>
                  <a:pt x="4026230" y="3321105"/>
                  <a:pt x="4021242" y="3327345"/>
                  <a:pt x="4015609" y="3332050"/>
                </a:cubicBezTo>
                <a:lnTo>
                  <a:pt x="3996845" y="3341704"/>
                </a:lnTo>
                <a:cubicBezTo>
                  <a:pt x="4010562" y="3338155"/>
                  <a:pt x="4021944" y="3329011"/>
                  <a:pt x="4030518" y="3313199"/>
                </a:cubicBezTo>
                <a:close/>
                <a:moveTo>
                  <a:pt x="6245343" y="3298149"/>
                </a:moveTo>
                <a:lnTo>
                  <a:pt x="6274406" y="3304945"/>
                </a:lnTo>
                <a:lnTo>
                  <a:pt x="6291247" y="3311262"/>
                </a:lnTo>
                <a:lnTo>
                  <a:pt x="6291385" y="3311314"/>
                </a:lnTo>
                <a:lnTo>
                  <a:pt x="6306284" y="3317152"/>
                </a:lnTo>
                <a:lnTo>
                  <a:pt x="6308075" y="3317568"/>
                </a:lnTo>
                <a:lnTo>
                  <a:pt x="6313855" y="3319733"/>
                </a:lnTo>
                <a:cubicBezTo>
                  <a:pt x="6321454" y="3322121"/>
                  <a:pt x="6329151" y="3323858"/>
                  <a:pt x="6337048" y="3324296"/>
                </a:cubicBezTo>
                <a:lnTo>
                  <a:pt x="6308075" y="3317568"/>
                </a:lnTo>
                <a:lnTo>
                  <a:pt x="6291385" y="3311314"/>
                </a:lnTo>
                <a:lnTo>
                  <a:pt x="6276197" y="3305364"/>
                </a:lnTo>
                <a:lnTo>
                  <a:pt x="6274406" y="3304945"/>
                </a:lnTo>
                <a:lnTo>
                  <a:pt x="6268613" y="3302771"/>
                </a:lnTo>
                <a:cubicBezTo>
                  <a:pt x="6260996" y="3300370"/>
                  <a:pt x="6253273" y="3298613"/>
                  <a:pt x="6245343" y="3298149"/>
                </a:cubicBezTo>
                <a:close/>
                <a:moveTo>
                  <a:pt x="6558837" y="3268317"/>
                </a:moveTo>
                <a:cubicBezTo>
                  <a:pt x="6548970" y="3267668"/>
                  <a:pt x="6539355" y="3268073"/>
                  <a:pt x="6529984" y="3269763"/>
                </a:cubicBezTo>
                <a:lnTo>
                  <a:pt x="6589207" y="3273193"/>
                </a:lnTo>
                <a:cubicBezTo>
                  <a:pt x="6578825" y="3270668"/>
                  <a:pt x="6568705" y="3268966"/>
                  <a:pt x="6558837" y="3268317"/>
                </a:cubicBezTo>
                <a:close/>
                <a:moveTo>
                  <a:pt x="4834454" y="3207659"/>
                </a:moveTo>
                <a:cubicBezTo>
                  <a:pt x="4849504" y="3224138"/>
                  <a:pt x="4866316" y="3230376"/>
                  <a:pt x="4883986" y="3231901"/>
                </a:cubicBezTo>
                <a:lnTo>
                  <a:pt x="4858238" y="3225387"/>
                </a:lnTo>
                <a:cubicBezTo>
                  <a:pt x="4849945" y="3221578"/>
                  <a:pt x="4841981" y="3215898"/>
                  <a:pt x="4834454" y="3207659"/>
                </a:cubicBezTo>
                <a:close/>
                <a:moveTo>
                  <a:pt x="5056443" y="3205325"/>
                </a:moveTo>
                <a:lnTo>
                  <a:pt x="5072589" y="3206105"/>
                </a:lnTo>
                <a:cubicBezTo>
                  <a:pt x="5078053" y="3207563"/>
                  <a:pt x="5083590" y="3210326"/>
                  <a:pt x="5089162" y="3214707"/>
                </a:cubicBezTo>
                <a:cubicBezTo>
                  <a:pt x="5078020" y="3205944"/>
                  <a:pt x="5067015" y="3203658"/>
                  <a:pt x="5056443" y="3205325"/>
                </a:cubicBezTo>
                <a:close/>
                <a:moveTo>
                  <a:pt x="739852" y="2905443"/>
                </a:moveTo>
                <a:cubicBezTo>
                  <a:pt x="733899" y="2911992"/>
                  <a:pt x="728660" y="2919613"/>
                  <a:pt x="724278" y="2926662"/>
                </a:cubicBezTo>
                <a:cubicBezTo>
                  <a:pt x="719849" y="2933806"/>
                  <a:pt x="714527" y="2939152"/>
                  <a:pt x="708621" y="2942822"/>
                </a:cubicBezTo>
                <a:lnTo>
                  <a:pt x="691439" y="2948297"/>
                </a:lnTo>
                <a:lnTo>
                  <a:pt x="708622" y="2942822"/>
                </a:lnTo>
                <a:cubicBezTo>
                  <a:pt x="714527" y="2939152"/>
                  <a:pt x="719849" y="2933806"/>
                  <a:pt x="724279" y="2926662"/>
                </a:cubicBezTo>
                <a:cubicBezTo>
                  <a:pt x="728660" y="2919613"/>
                  <a:pt x="733899" y="2911992"/>
                  <a:pt x="739852" y="2905443"/>
                </a:cubicBezTo>
                <a:close/>
                <a:moveTo>
                  <a:pt x="8934151" y="2836933"/>
                </a:moveTo>
                <a:cubicBezTo>
                  <a:pt x="8940248" y="2842173"/>
                  <a:pt x="8947058" y="2847506"/>
                  <a:pt x="8954249" y="2851864"/>
                </a:cubicBezTo>
                <a:lnTo>
                  <a:pt x="8962389" y="2855163"/>
                </a:lnTo>
                <a:lnTo>
                  <a:pt x="8954250" y="2851864"/>
                </a:lnTo>
                <a:cubicBezTo>
                  <a:pt x="8947058" y="2847506"/>
                  <a:pt x="8940248" y="2842173"/>
                  <a:pt x="8934151" y="2836933"/>
                </a:cubicBezTo>
                <a:close/>
                <a:moveTo>
                  <a:pt x="2314816" y="2835337"/>
                </a:moveTo>
                <a:cubicBezTo>
                  <a:pt x="2309720" y="2836314"/>
                  <a:pt x="2304339" y="2838362"/>
                  <a:pt x="2300909" y="2840743"/>
                </a:cubicBezTo>
                <a:cubicBezTo>
                  <a:pt x="2267856" y="2863985"/>
                  <a:pt x="2242281" y="2875891"/>
                  <a:pt x="2216515" y="2876487"/>
                </a:cubicBezTo>
                <a:cubicBezTo>
                  <a:pt x="2242281" y="2875891"/>
                  <a:pt x="2267856" y="2863985"/>
                  <a:pt x="2300910" y="2840743"/>
                </a:cubicBezTo>
                <a:close/>
                <a:moveTo>
                  <a:pt x="1916629" y="2813600"/>
                </a:moveTo>
                <a:lnTo>
                  <a:pt x="1907132" y="2816930"/>
                </a:lnTo>
                <a:lnTo>
                  <a:pt x="1866619" y="2826615"/>
                </a:lnTo>
                <a:lnTo>
                  <a:pt x="1907133" y="2816930"/>
                </a:lnTo>
                <a:close/>
                <a:moveTo>
                  <a:pt x="2058204" y="2802832"/>
                </a:moveTo>
                <a:cubicBezTo>
                  <a:pt x="2076636" y="2804546"/>
                  <a:pt x="2095174" y="2805403"/>
                  <a:pt x="2108194" y="2817539"/>
                </a:cubicBezTo>
                <a:cubicBezTo>
                  <a:pt x="2095175" y="2805403"/>
                  <a:pt x="2076636" y="2804546"/>
                  <a:pt x="2058204" y="280283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810707"/>
                </a:lnTo>
                <a:cubicBezTo>
                  <a:pt x="12192000" y="826330"/>
                  <a:pt x="12192000" y="835855"/>
                  <a:pt x="12192000" y="845570"/>
                </a:cubicBezTo>
                <a:lnTo>
                  <a:pt x="12192000" y="1243302"/>
                </a:lnTo>
                <a:lnTo>
                  <a:pt x="12160947" y="1271923"/>
                </a:lnTo>
                <a:cubicBezTo>
                  <a:pt x="12118083" y="1293449"/>
                  <a:pt x="12072360" y="1312882"/>
                  <a:pt x="12026448" y="1332123"/>
                </a:cubicBezTo>
                <a:cubicBezTo>
                  <a:pt x="12013114" y="1337649"/>
                  <a:pt x="11998443" y="1340697"/>
                  <a:pt x="11986443" y="1348126"/>
                </a:cubicBezTo>
                <a:cubicBezTo>
                  <a:pt x="11931195" y="1382036"/>
                  <a:pt x="11877664" y="1418614"/>
                  <a:pt x="11821656" y="1451191"/>
                </a:cubicBezTo>
                <a:cubicBezTo>
                  <a:pt x="11763931" y="1484910"/>
                  <a:pt x="11712304" y="1524726"/>
                  <a:pt x="11672489" y="1578639"/>
                </a:cubicBezTo>
                <a:cubicBezTo>
                  <a:pt x="11635529" y="1628743"/>
                  <a:pt x="11599714" y="1679607"/>
                  <a:pt x="11562947" y="1729900"/>
                </a:cubicBezTo>
                <a:cubicBezTo>
                  <a:pt x="11553613" y="1742665"/>
                  <a:pt x="11545039" y="1757715"/>
                  <a:pt x="11532275" y="1765907"/>
                </a:cubicBezTo>
                <a:cubicBezTo>
                  <a:pt x="11505795" y="1783052"/>
                  <a:pt x="11476838" y="1796959"/>
                  <a:pt x="11448453" y="1811057"/>
                </a:cubicBezTo>
                <a:cubicBezTo>
                  <a:pt x="11424069" y="1823059"/>
                  <a:pt x="11398160" y="1832011"/>
                  <a:pt x="11374346" y="1844966"/>
                </a:cubicBezTo>
                <a:cubicBezTo>
                  <a:pt x="11355296" y="1855255"/>
                  <a:pt x="11338339" y="1869543"/>
                  <a:pt x="11320623" y="1882497"/>
                </a:cubicBezTo>
                <a:cubicBezTo>
                  <a:pt x="11305192" y="1893736"/>
                  <a:pt x="11288238" y="1903452"/>
                  <a:pt x="11275283" y="1916978"/>
                </a:cubicBezTo>
                <a:cubicBezTo>
                  <a:pt x="11243658" y="1949745"/>
                  <a:pt x="11211843" y="1981940"/>
                  <a:pt x="11172600" y="2006136"/>
                </a:cubicBezTo>
                <a:cubicBezTo>
                  <a:pt x="11133927" y="2030138"/>
                  <a:pt x="11097350" y="2057001"/>
                  <a:pt x="11058869" y="2081386"/>
                </a:cubicBezTo>
                <a:cubicBezTo>
                  <a:pt x="11021146" y="2105199"/>
                  <a:pt x="10987046" y="2131297"/>
                  <a:pt x="10967423" y="2173591"/>
                </a:cubicBezTo>
                <a:cubicBezTo>
                  <a:pt x="10958661" y="2192259"/>
                  <a:pt x="10946279" y="2212644"/>
                  <a:pt x="10929704" y="2223503"/>
                </a:cubicBezTo>
                <a:cubicBezTo>
                  <a:pt x="10906081" y="2238934"/>
                  <a:pt x="10876171" y="2244459"/>
                  <a:pt x="10850453" y="2257603"/>
                </a:cubicBezTo>
                <a:cubicBezTo>
                  <a:pt x="10820162" y="2273034"/>
                  <a:pt x="10785111" y="2286370"/>
                  <a:pt x="10764534" y="2310945"/>
                </a:cubicBezTo>
                <a:cubicBezTo>
                  <a:pt x="10746246" y="2332855"/>
                  <a:pt x="10727767" y="2349999"/>
                  <a:pt x="10703573" y="2363905"/>
                </a:cubicBezTo>
                <a:cubicBezTo>
                  <a:pt x="10686617" y="2373622"/>
                  <a:pt x="10674046" y="2391338"/>
                  <a:pt x="10656519" y="2399340"/>
                </a:cubicBezTo>
                <a:cubicBezTo>
                  <a:pt x="10633467" y="2410009"/>
                  <a:pt x="10610225" y="2418391"/>
                  <a:pt x="10590031" y="2434966"/>
                </a:cubicBezTo>
                <a:cubicBezTo>
                  <a:pt x="10569075" y="2452110"/>
                  <a:pt x="10545263" y="2465636"/>
                  <a:pt x="10523354" y="2481639"/>
                </a:cubicBezTo>
                <a:cubicBezTo>
                  <a:pt x="10511734" y="2490211"/>
                  <a:pt x="10502208" y="2501451"/>
                  <a:pt x="10490969" y="2510406"/>
                </a:cubicBezTo>
                <a:cubicBezTo>
                  <a:pt x="10470394" y="2526788"/>
                  <a:pt x="10449438" y="2542791"/>
                  <a:pt x="10428291" y="2558222"/>
                </a:cubicBezTo>
                <a:cubicBezTo>
                  <a:pt x="10407146" y="2573655"/>
                  <a:pt x="10386952" y="2591561"/>
                  <a:pt x="10363709" y="2602801"/>
                </a:cubicBezTo>
                <a:cubicBezTo>
                  <a:pt x="10324086" y="2621851"/>
                  <a:pt x="10280840" y="2633282"/>
                  <a:pt x="10242357" y="2653857"/>
                </a:cubicBezTo>
                <a:cubicBezTo>
                  <a:pt x="10203304" y="2674811"/>
                  <a:pt x="10166536" y="2701103"/>
                  <a:pt x="10131863" y="2728915"/>
                </a:cubicBezTo>
                <a:cubicBezTo>
                  <a:pt x="10104430" y="2750824"/>
                  <a:pt x="10078713" y="2772543"/>
                  <a:pt x="10044230" y="2783782"/>
                </a:cubicBezTo>
                <a:cubicBezTo>
                  <a:pt x="10024990" y="2790070"/>
                  <a:pt x="10004797" y="2803786"/>
                  <a:pt x="9993175" y="2819789"/>
                </a:cubicBezTo>
                <a:cubicBezTo>
                  <a:pt x="9968027" y="2854649"/>
                  <a:pt x="9935832" y="2879226"/>
                  <a:pt x="9899446" y="2900182"/>
                </a:cubicBezTo>
                <a:cubicBezTo>
                  <a:pt x="9850865" y="2928376"/>
                  <a:pt x="9802858" y="2957143"/>
                  <a:pt x="9754088" y="2984766"/>
                </a:cubicBezTo>
                <a:cubicBezTo>
                  <a:pt x="9725323" y="3001151"/>
                  <a:pt x="9696749" y="3018485"/>
                  <a:pt x="9666265" y="3030488"/>
                </a:cubicBezTo>
                <a:cubicBezTo>
                  <a:pt x="9603971" y="3055255"/>
                  <a:pt x="9540152" y="3076399"/>
                  <a:pt x="9477283" y="3099451"/>
                </a:cubicBezTo>
                <a:cubicBezTo>
                  <a:pt x="9456709" y="3106880"/>
                  <a:pt x="9437278" y="3117549"/>
                  <a:pt x="9416321" y="3124026"/>
                </a:cubicBezTo>
                <a:cubicBezTo>
                  <a:pt x="9393650" y="3131075"/>
                  <a:pt x="9369267" y="3133171"/>
                  <a:pt x="9346597" y="3140219"/>
                </a:cubicBezTo>
                <a:cubicBezTo>
                  <a:pt x="9308875" y="3151840"/>
                  <a:pt x="9272298" y="3166701"/>
                  <a:pt x="9234579" y="3178511"/>
                </a:cubicBezTo>
                <a:cubicBezTo>
                  <a:pt x="9161805" y="3201182"/>
                  <a:pt x="9088840" y="3222899"/>
                  <a:pt x="9015878" y="3244426"/>
                </a:cubicBezTo>
                <a:cubicBezTo>
                  <a:pt x="9000257" y="3248999"/>
                  <a:pt x="8983301" y="3249570"/>
                  <a:pt x="8967871" y="3254523"/>
                </a:cubicBezTo>
                <a:cubicBezTo>
                  <a:pt x="8926911" y="3267859"/>
                  <a:pt x="8886142" y="3282336"/>
                  <a:pt x="8845565" y="3297007"/>
                </a:cubicBezTo>
                <a:cubicBezTo>
                  <a:pt x="8820990" y="3305961"/>
                  <a:pt x="8796985" y="3317009"/>
                  <a:pt x="8772219" y="3325582"/>
                </a:cubicBezTo>
                <a:cubicBezTo>
                  <a:pt x="8752407" y="3332440"/>
                  <a:pt x="8732023" y="3337774"/>
                  <a:pt x="8711448" y="3341966"/>
                </a:cubicBezTo>
                <a:cubicBezTo>
                  <a:pt x="8693731" y="3345586"/>
                  <a:pt x="8675253" y="3345203"/>
                  <a:pt x="8657726" y="3349586"/>
                </a:cubicBezTo>
                <a:cubicBezTo>
                  <a:pt x="8610288" y="3361397"/>
                  <a:pt x="8563425" y="3374733"/>
                  <a:pt x="8516369" y="3387305"/>
                </a:cubicBezTo>
                <a:cubicBezTo>
                  <a:pt x="8497511" y="3392259"/>
                  <a:pt x="8478269" y="3395880"/>
                  <a:pt x="8459979" y="3402166"/>
                </a:cubicBezTo>
                <a:cubicBezTo>
                  <a:pt x="8411019" y="3418741"/>
                  <a:pt x="8362822" y="3437599"/>
                  <a:pt x="8313671" y="3453222"/>
                </a:cubicBezTo>
                <a:cubicBezTo>
                  <a:pt x="8272903" y="3466176"/>
                  <a:pt x="8230992" y="3475510"/>
                  <a:pt x="8189651" y="3486941"/>
                </a:cubicBezTo>
                <a:cubicBezTo>
                  <a:pt x="8172124" y="3491895"/>
                  <a:pt x="8155359" y="3498943"/>
                  <a:pt x="8137835" y="3503134"/>
                </a:cubicBezTo>
                <a:cubicBezTo>
                  <a:pt x="8098590" y="3512659"/>
                  <a:pt x="8058774" y="3520659"/>
                  <a:pt x="8019339" y="3530186"/>
                </a:cubicBezTo>
                <a:cubicBezTo>
                  <a:pt x="7996859" y="3535710"/>
                  <a:pt x="7975142" y="3545617"/>
                  <a:pt x="7952280" y="3549237"/>
                </a:cubicBezTo>
                <a:cubicBezTo>
                  <a:pt x="7897987" y="3557809"/>
                  <a:pt x="7843311" y="3563905"/>
                  <a:pt x="7788636" y="3570763"/>
                </a:cubicBezTo>
                <a:cubicBezTo>
                  <a:pt x="7732247" y="3577811"/>
                  <a:pt x="7676047" y="3585242"/>
                  <a:pt x="7619655" y="3591528"/>
                </a:cubicBezTo>
                <a:cubicBezTo>
                  <a:pt x="7588795" y="3594768"/>
                  <a:pt x="7557742" y="3595338"/>
                  <a:pt x="7526880" y="3598386"/>
                </a:cubicBezTo>
                <a:cubicBezTo>
                  <a:pt x="7499828" y="3601055"/>
                  <a:pt x="7472967" y="3606007"/>
                  <a:pt x="7445916" y="3609247"/>
                </a:cubicBezTo>
                <a:cubicBezTo>
                  <a:pt x="7422483" y="3611913"/>
                  <a:pt x="7398860" y="3613437"/>
                  <a:pt x="7375428" y="3616105"/>
                </a:cubicBezTo>
                <a:cubicBezTo>
                  <a:pt x="7337899" y="3620485"/>
                  <a:pt x="7300559" y="3625439"/>
                  <a:pt x="7263220" y="3630011"/>
                </a:cubicBezTo>
                <a:cubicBezTo>
                  <a:pt x="7247599" y="3631726"/>
                  <a:pt x="7231214" y="3636488"/>
                  <a:pt x="7216547" y="3633632"/>
                </a:cubicBezTo>
                <a:cubicBezTo>
                  <a:pt x="7179587" y="3626391"/>
                  <a:pt x="7143199" y="3628487"/>
                  <a:pt x="7106432" y="3633440"/>
                </a:cubicBezTo>
                <a:cubicBezTo>
                  <a:pt x="7093860" y="3635155"/>
                  <a:pt x="7080334" y="3634774"/>
                  <a:pt x="7068141" y="3631536"/>
                </a:cubicBezTo>
                <a:cubicBezTo>
                  <a:pt x="7043184" y="3625057"/>
                  <a:pt x="7018991" y="3615913"/>
                  <a:pt x="6994415" y="3607913"/>
                </a:cubicBezTo>
                <a:cubicBezTo>
                  <a:pt x="6991747" y="3606961"/>
                  <a:pt x="6988509" y="3606769"/>
                  <a:pt x="6985653" y="3606199"/>
                </a:cubicBezTo>
                <a:cubicBezTo>
                  <a:pt x="6969457" y="3602959"/>
                  <a:pt x="6953457" y="3599720"/>
                  <a:pt x="6937263" y="3596863"/>
                </a:cubicBezTo>
                <a:cubicBezTo>
                  <a:pt x="6928501" y="3595338"/>
                  <a:pt x="6919547" y="3595149"/>
                  <a:pt x="6910782" y="3593814"/>
                </a:cubicBezTo>
                <a:cubicBezTo>
                  <a:pt x="6876872" y="3588480"/>
                  <a:pt x="6839534" y="3597434"/>
                  <a:pt x="6810195" y="3574384"/>
                </a:cubicBezTo>
                <a:cubicBezTo>
                  <a:pt x="6791144" y="3559523"/>
                  <a:pt x="6772665" y="3562953"/>
                  <a:pt x="6752283" y="3565239"/>
                </a:cubicBezTo>
                <a:cubicBezTo>
                  <a:pt x="6736851" y="3566953"/>
                  <a:pt x="6721038" y="3566382"/>
                  <a:pt x="6705417" y="3566574"/>
                </a:cubicBezTo>
                <a:cubicBezTo>
                  <a:pt x="6677984" y="3567143"/>
                  <a:pt x="6650551" y="3567335"/>
                  <a:pt x="6623118" y="3568287"/>
                </a:cubicBezTo>
                <a:cubicBezTo>
                  <a:pt x="6614353" y="3568667"/>
                  <a:pt x="6605401" y="3573432"/>
                  <a:pt x="6596828" y="3572670"/>
                </a:cubicBezTo>
                <a:cubicBezTo>
                  <a:pt x="6557201" y="3569049"/>
                  <a:pt x="6517576" y="3563334"/>
                  <a:pt x="6477951" y="3560095"/>
                </a:cubicBezTo>
                <a:cubicBezTo>
                  <a:pt x="6455472" y="3558191"/>
                  <a:pt x="6432420" y="3561809"/>
                  <a:pt x="6410131" y="3559143"/>
                </a:cubicBezTo>
                <a:cubicBezTo>
                  <a:pt x="6384414" y="3556095"/>
                  <a:pt x="6359268" y="3548285"/>
                  <a:pt x="6333739" y="3543520"/>
                </a:cubicBezTo>
                <a:cubicBezTo>
                  <a:pt x="6326691" y="3542189"/>
                  <a:pt x="6318880" y="3543903"/>
                  <a:pt x="6311449" y="3544282"/>
                </a:cubicBezTo>
                <a:cubicBezTo>
                  <a:pt x="6303068" y="3544664"/>
                  <a:pt x="6294876" y="3545426"/>
                  <a:pt x="6286493" y="3545617"/>
                </a:cubicBezTo>
                <a:cubicBezTo>
                  <a:pt x="6260964" y="3545999"/>
                  <a:pt x="6235437" y="3545426"/>
                  <a:pt x="6209909" y="3546761"/>
                </a:cubicBezTo>
                <a:cubicBezTo>
                  <a:pt x="6194288" y="3547522"/>
                  <a:pt x="6177905" y="3555333"/>
                  <a:pt x="6163425" y="3552474"/>
                </a:cubicBezTo>
                <a:cubicBezTo>
                  <a:pt x="6133897" y="3546951"/>
                  <a:pt x="6104368" y="3559333"/>
                  <a:pt x="6074842" y="3549047"/>
                </a:cubicBezTo>
                <a:cubicBezTo>
                  <a:pt x="6065695" y="3545999"/>
                  <a:pt x="6053124" y="3553619"/>
                  <a:pt x="6042072" y="3553999"/>
                </a:cubicBezTo>
                <a:cubicBezTo>
                  <a:pt x="6014449" y="3554951"/>
                  <a:pt x="5986828" y="3554761"/>
                  <a:pt x="5959204" y="3554571"/>
                </a:cubicBezTo>
                <a:cubicBezTo>
                  <a:pt x="5934438" y="3554381"/>
                  <a:pt x="5908719" y="3557047"/>
                  <a:pt x="5884906" y="3551713"/>
                </a:cubicBezTo>
                <a:cubicBezTo>
                  <a:pt x="5859949" y="3545999"/>
                  <a:pt x="5837472" y="3546761"/>
                  <a:pt x="5813276" y="3553237"/>
                </a:cubicBezTo>
                <a:cubicBezTo>
                  <a:pt x="5796702" y="3557619"/>
                  <a:pt x="5779174" y="3558191"/>
                  <a:pt x="5762029" y="3559523"/>
                </a:cubicBezTo>
                <a:cubicBezTo>
                  <a:pt x="5743551" y="3561047"/>
                  <a:pt x="5723166" y="3557047"/>
                  <a:pt x="5706401" y="3563334"/>
                </a:cubicBezTo>
                <a:cubicBezTo>
                  <a:pt x="5656488" y="3582003"/>
                  <a:pt x="5605244" y="3586003"/>
                  <a:pt x="5553045" y="3586003"/>
                </a:cubicBezTo>
                <a:cubicBezTo>
                  <a:pt x="5543518" y="3586003"/>
                  <a:pt x="5533802" y="3583338"/>
                  <a:pt x="5524660" y="3580480"/>
                </a:cubicBezTo>
                <a:cubicBezTo>
                  <a:pt x="5471316" y="3563334"/>
                  <a:pt x="5417784" y="3564857"/>
                  <a:pt x="5363491" y="3575336"/>
                </a:cubicBezTo>
                <a:cubicBezTo>
                  <a:pt x="5352250" y="3577622"/>
                  <a:pt x="5339677" y="3578003"/>
                  <a:pt x="5328438" y="3575718"/>
                </a:cubicBezTo>
                <a:cubicBezTo>
                  <a:pt x="5296812" y="3569049"/>
                  <a:pt x="5266141" y="3557999"/>
                  <a:pt x="5234326" y="3553237"/>
                </a:cubicBezTo>
                <a:cubicBezTo>
                  <a:pt x="5181748" y="3545426"/>
                  <a:pt x="5136216" y="3571715"/>
                  <a:pt x="5089162" y="3588862"/>
                </a:cubicBezTo>
                <a:cubicBezTo>
                  <a:pt x="5044391" y="3605055"/>
                  <a:pt x="5006292" y="3641632"/>
                  <a:pt x="4953328" y="3633440"/>
                </a:cubicBezTo>
                <a:cubicBezTo>
                  <a:pt x="4947996" y="3632678"/>
                  <a:pt x="4942089" y="3637822"/>
                  <a:pt x="4936184" y="3639155"/>
                </a:cubicBezTo>
                <a:cubicBezTo>
                  <a:pt x="4919991" y="3642776"/>
                  <a:pt x="4903799" y="3647155"/>
                  <a:pt x="4887415" y="3648872"/>
                </a:cubicBezTo>
                <a:cubicBezTo>
                  <a:pt x="4867412" y="3651158"/>
                  <a:pt x="4847027" y="3650397"/>
                  <a:pt x="4827024" y="3652301"/>
                </a:cubicBezTo>
                <a:cubicBezTo>
                  <a:pt x="4814166" y="3653444"/>
                  <a:pt x="4801401" y="3655539"/>
                  <a:pt x="4788661" y="3657349"/>
                </a:cubicBezTo>
                <a:lnTo>
                  <a:pt x="4785776" y="3657600"/>
                </a:lnTo>
                <a:lnTo>
                  <a:pt x="4726469" y="3657600"/>
                </a:lnTo>
                <a:lnTo>
                  <a:pt x="4719697" y="3656730"/>
                </a:lnTo>
                <a:cubicBezTo>
                  <a:pt x="4709482" y="3654539"/>
                  <a:pt x="4699289" y="3651920"/>
                  <a:pt x="4689098" y="3650205"/>
                </a:cubicBezTo>
                <a:cubicBezTo>
                  <a:pt x="4660331" y="3645442"/>
                  <a:pt x="4628705" y="3646776"/>
                  <a:pt x="4603368" y="3634584"/>
                </a:cubicBezTo>
                <a:cubicBezTo>
                  <a:pt x="4576318" y="3621629"/>
                  <a:pt x="4550599" y="3615723"/>
                  <a:pt x="4522596" y="3619723"/>
                </a:cubicBezTo>
                <a:cubicBezTo>
                  <a:pt x="4513260" y="3621057"/>
                  <a:pt x="4501257" y="3629059"/>
                  <a:pt x="4497068" y="3637249"/>
                </a:cubicBezTo>
                <a:cubicBezTo>
                  <a:pt x="4487731" y="3655538"/>
                  <a:pt x="4474969" y="3658778"/>
                  <a:pt x="4457632" y="3652490"/>
                </a:cubicBezTo>
                <a:cubicBezTo>
                  <a:pt x="4442581" y="3647155"/>
                  <a:pt x="4424104" y="3644490"/>
                  <a:pt x="4413817" y="3634201"/>
                </a:cubicBezTo>
                <a:cubicBezTo>
                  <a:pt x="4384668" y="3605055"/>
                  <a:pt x="4347518" y="3604103"/>
                  <a:pt x="4311323" y="3596293"/>
                </a:cubicBezTo>
                <a:cubicBezTo>
                  <a:pt x="4289227" y="3591528"/>
                  <a:pt x="4268649" y="3591338"/>
                  <a:pt x="4246551" y="3594576"/>
                </a:cubicBezTo>
                <a:cubicBezTo>
                  <a:pt x="4198546" y="3601816"/>
                  <a:pt x="4151870" y="3591528"/>
                  <a:pt x="4105766" y="3578384"/>
                </a:cubicBezTo>
                <a:cubicBezTo>
                  <a:pt x="4075285" y="3569622"/>
                  <a:pt x="4044043" y="3564287"/>
                  <a:pt x="4013753" y="3555333"/>
                </a:cubicBezTo>
                <a:cubicBezTo>
                  <a:pt x="3991083" y="3548474"/>
                  <a:pt x="3968414" y="3540282"/>
                  <a:pt x="3947648" y="3529234"/>
                </a:cubicBezTo>
                <a:cubicBezTo>
                  <a:pt x="3917546" y="3513040"/>
                  <a:pt x="3891259" y="3488655"/>
                  <a:pt x="3852966" y="3495133"/>
                </a:cubicBezTo>
                <a:cubicBezTo>
                  <a:pt x="3819245" y="3500847"/>
                  <a:pt x="3788766" y="3488847"/>
                  <a:pt x="3757902" y="3477416"/>
                </a:cubicBezTo>
                <a:cubicBezTo>
                  <a:pt x="3735231" y="3469034"/>
                  <a:pt x="3712565" y="3460459"/>
                  <a:pt x="3689131" y="3455126"/>
                </a:cubicBezTo>
                <a:cubicBezTo>
                  <a:pt x="3661315" y="3448839"/>
                  <a:pt x="3629882" y="3451507"/>
                  <a:pt x="3605116" y="3439885"/>
                </a:cubicBezTo>
                <a:cubicBezTo>
                  <a:pt x="3579206" y="3427693"/>
                  <a:pt x="3557682" y="3435885"/>
                  <a:pt x="3534629" y="3439315"/>
                </a:cubicBezTo>
                <a:cubicBezTo>
                  <a:pt x="3497862" y="3444649"/>
                  <a:pt x="3461282" y="3454555"/>
                  <a:pt x="3424135" y="3441982"/>
                </a:cubicBezTo>
                <a:cubicBezTo>
                  <a:pt x="3378986" y="3426741"/>
                  <a:pt x="3334216" y="3410358"/>
                  <a:pt x="3288877" y="3395880"/>
                </a:cubicBezTo>
                <a:cubicBezTo>
                  <a:pt x="3271348" y="3390353"/>
                  <a:pt x="3252492" y="3388067"/>
                  <a:pt x="3234202" y="3385591"/>
                </a:cubicBezTo>
                <a:cubicBezTo>
                  <a:pt x="3216867" y="3383495"/>
                  <a:pt x="3196102" y="3388830"/>
                  <a:pt x="3182763" y="3380829"/>
                </a:cubicBezTo>
                <a:cubicBezTo>
                  <a:pt x="3148472" y="3360255"/>
                  <a:pt x="3113231" y="3350158"/>
                  <a:pt x="3073604" y="3350158"/>
                </a:cubicBezTo>
                <a:cubicBezTo>
                  <a:pt x="3058743" y="3350158"/>
                  <a:pt x="3044264" y="3341584"/>
                  <a:pt x="3029216" y="3340059"/>
                </a:cubicBezTo>
                <a:cubicBezTo>
                  <a:pt x="3008639" y="3338155"/>
                  <a:pt x="2985016" y="3333011"/>
                  <a:pt x="2967110" y="3340251"/>
                </a:cubicBezTo>
                <a:cubicBezTo>
                  <a:pt x="2925008" y="3357397"/>
                  <a:pt x="2890910" y="3343107"/>
                  <a:pt x="2854140" y="3326153"/>
                </a:cubicBezTo>
                <a:cubicBezTo>
                  <a:pt x="2817943" y="3309389"/>
                  <a:pt x="2779842" y="3296055"/>
                  <a:pt x="2741360" y="3285003"/>
                </a:cubicBezTo>
                <a:cubicBezTo>
                  <a:pt x="2726882" y="3281003"/>
                  <a:pt x="2709548" y="3287672"/>
                  <a:pt x="2693543" y="3289005"/>
                </a:cubicBezTo>
                <a:cubicBezTo>
                  <a:pt x="2687827" y="3289386"/>
                  <a:pt x="2681540" y="3289958"/>
                  <a:pt x="2676398" y="3288053"/>
                </a:cubicBezTo>
                <a:cubicBezTo>
                  <a:pt x="2626677" y="3269763"/>
                  <a:pt x="2576191" y="3255857"/>
                  <a:pt x="2522279" y="3265382"/>
                </a:cubicBezTo>
                <a:cubicBezTo>
                  <a:pt x="2517327" y="3266335"/>
                  <a:pt x="2511800" y="3264239"/>
                  <a:pt x="2506847" y="3262905"/>
                </a:cubicBezTo>
                <a:cubicBezTo>
                  <a:pt x="2482652" y="3256047"/>
                  <a:pt x="2459029" y="3245189"/>
                  <a:pt x="2434456" y="3242712"/>
                </a:cubicBezTo>
                <a:cubicBezTo>
                  <a:pt x="2373874" y="3236616"/>
                  <a:pt x="2312915" y="3234138"/>
                  <a:pt x="2251948" y="3230138"/>
                </a:cubicBezTo>
                <a:cubicBezTo>
                  <a:pt x="2248138" y="3229949"/>
                  <a:pt x="2244137" y="3229949"/>
                  <a:pt x="2240710" y="3228614"/>
                </a:cubicBezTo>
                <a:cubicBezTo>
                  <a:pt x="2218229" y="3220422"/>
                  <a:pt x="2198608" y="3223090"/>
                  <a:pt x="2179556" y="3238711"/>
                </a:cubicBezTo>
                <a:cubicBezTo>
                  <a:pt x="2171173" y="3245569"/>
                  <a:pt x="2159743" y="3249189"/>
                  <a:pt x="2149267" y="3252999"/>
                </a:cubicBezTo>
                <a:cubicBezTo>
                  <a:pt x="2133834" y="3258715"/>
                  <a:pt x="2118023" y="3264239"/>
                  <a:pt x="2102021" y="3267859"/>
                </a:cubicBezTo>
                <a:cubicBezTo>
                  <a:pt x="2086208" y="3271288"/>
                  <a:pt x="2069254" y="3276049"/>
                  <a:pt x="2054013" y="3273384"/>
                </a:cubicBezTo>
                <a:cubicBezTo>
                  <a:pt x="2026581" y="3268622"/>
                  <a:pt x="2000479" y="3257953"/>
                  <a:pt x="1973429" y="3250903"/>
                </a:cubicBezTo>
                <a:cubicBezTo>
                  <a:pt x="1964094" y="3248426"/>
                  <a:pt x="1953806" y="3248809"/>
                  <a:pt x="1944092" y="3248617"/>
                </a:cubicBezTo>
                <a:cubicBezTo>
                  <a:pt x="1921800" y="3248047"/>
                  <a:pt x="1898940" y="3253571"/>
                  <a:pt x="1878748" y="3237759"/>
                </a:cubicBezTo>
                <a:cubicBezTo>
                  <a:pt x="1860079" y="3222899"/>
                  <a:pt x="1841216" y="3227280"/>
                  <a:pt x="1821596" y="3238520"/>
                </a:cubicBezTo>
                <a:cubicBezTo>
                  <a:pt x="1807497" y="3246522"/>
                  <a:pt x="1791496" y="3252809"/>
                  <a:pt x="1775684" y="3255857"/>
                </a:cubicBezTo>
                <a:cubicBezTo>
                  <a:pt x="1753965" y="3260047"/>
                  <a:pt x="1732439" y="3261763"/>
                  <a:pt x="1709006" y="3259285"/>
                </a:cubicBezTo>
                <a:cubicBezTo>
                  <a:pt x="1692431" y="3257571"/>
                  <a:pt x="1678904" y="3256809"/>
                  <a:pt x="1665950" y="3246713"/>
                </a:cubicBezTo>
                <a:cubicBezTo>
                  <a:pt x="1663856" y="3245189"/>
                  <a:pt x="1660046" y="3244807"/>
                  <a:pt x="1657188" y="3244999"/>
                </a:cubicBezTo>
                <a:cubicBezTo>
                  <a:pt x="1619658" y="3248237"/>
                  <a:pt x="1582510" y="3246522"/>
                  <a:pt x="1544598" y="3244234"/>
                </a:cubicBezTo>
                <a:cubicBezTo>
                  <a:pt x="1496403" y="3241189"/>
                  <a:pt x="1445725" y="3250141"/>
                  <a:pt x="1404006" y="3282146"/>
                </a:cubicBezTo>
                <a:cubicBezTo>
                  <a:pt x="1397909" y="3286910"/>
                  <a:pt x="1388765" y="3289005"/>
                  <a:pt x="1380762" y="3290149"/>
                </a:cubicBezTo>
                <a:cubicBezTo>
                  <a:pt x="1343044" y="3295101"/>
                  <a:pt x="1305132" y="3298530"/>
                  <a:pt x="1267411" y="3304055"/>
                </a:cubicBezTo>
                <a:cubicBezTo>
                  <a:pt x="1246837" y="3307103"/>
                  <a:pt x="1225310" y="3309770"/>
                  <a:pt x="1206641" y="3318153"/>
                </a:cubicBezTo>
                <a:cubicBezTo>
                  <a:pt x="1188354" y="3326343"/>
                  <a:pt x="1173681" y="3336059"/>
                  <a:pt x="1162823" y="3318915"/>
                </a:cubicBezTo>
                <a:cubicBezTo>
                  <a:pt x="1143394" y="3328059"/>
                  <a:pt x="1126437" y="3335680"/>
                  <a:pt x="1109865" y="3343870"/>
                </a:cubicBezTo>
                <a:cubicBezTo>
                  <a:pt x="1103767" y="3346918"/>
                  <a:pt x="1098623" y="3351872"/>
                  <a:pt x="1092527" y="3354730"/>
                </a:cubicBezTo>
                <a:cubicBezTo>
                  <a:pt x="1086048" y="3357778"/>
                  <a:pt x="1078810" y="3359682"/>
                  <a:pt x="1071762" y="3361207"/>
                </a:cubicBezTo>
                <a:cubicBezTo>
                  <a:pt x="1040327" y="3368065"/>
                  <a:pt x="1008894" y="3374351"/>
                  <a:pt x="977653" y="3381782"/>
                </a:cubicBezTo>
                <a:cubicBezTo>
                  <a:pt x="971554" y="3383305"/>
                  <a:pt x="966411" y="3389401"/>
                  <a:pt x="960887" y="3393401"/>
                </a:cubicBezTo>
                <a:cubicBezTo>
                  <a:pt x="957266" y="3396070"/>
                  <a:pt x="953648" y="3400070"/>
                  <a:pt x="949646" y="3400642"/>
                </a:cubicBezTo>
                <a:cubicBezTo>
                  <a:pt x="919165" y="3405214"/>
                  <a:pt x="888877" y="3410549"/>
                  <a:pt x="858205" y="3412834"/>
                </a:cubicBezTo>
                <a:cubicBezTo>
                  <a:pt x="832486" y="3414738"/>
                  <a:pt x="807719" y="3414168"/>
                  <a:pt x="801053" y="3447315"/>
                </a:cubicBezTo>
                <a:cubicBezTo>
                  <a:pt x="799909" y="3453032"/>
                  <a:pt x="791717" y="3459128"/>
                  <a:pt x="785432" y="3461984"/>
                </a:cubicBezTo>
                <a:cubicBezTo>
                  <a:pt x="767524" y="3470176"/>
                  <a:pt x="748471" y="3475701"/>
                  <a:pt x="730754" y="3484082"/>
                </a:cubicBezTo>
                <a:cubicBezTo>
                  <a:pt x="672650" y="3512088"/>
                  <a:pt x="611880" y="3529805"/>
                  <a:pt x="546917" y="3526566"/>
                </a:cubicBezTo>
                <a:cubicBezTo>
                  <a:pt x="526724" y="3525614"/>
                  <a:pt x="507102" y="3515326"/>
                  <a:pt x="494337" y="3511515"/>
                </a:cubicBezTo>
                <a:cubicBezTo>
                  <a:pt x="457572" y="3526566"/>
                  <a:pt x="426709" y="3541045"/>
                  <a:pt x="394511" y="3551903"/>
                </a:cubicBezTo>
                <a:cubicBezTo>
                  <a:pt x="366127" y="3561619"/>
                  <a:pt x="336408" y="3567715"/>
                  <a:pt x="307259" y="3574763"/>
                </a:cubicBezTo>
                <a:cubicBezTo>
                  <a:pt x="296590" y="3577432"/>
                  <a:pt x="285732" y="3578955"/>
                  <a:pt x="274873" y="3580290"/>
                </a:cubicBezTo>
                <a:cubicBezTo>
                  <a:pt x="240965" y="3584480"/>
                  <a:pt x="205529" y="3574384"/>
                  <a:pt x="172384" y="3590386"/>
                </a:cubicBezTo>
                <a:cubicBezTo>
                  <a:pt x="155046" y="3598768"/>
                  <a:pt x="137898" y="3608865"/>
                  <a:pt x="119613" y="3613247"/>
                </a:cubicBezTo>
                <a:cubicBezTo>
                  <a:pt x="99990" y="3618009"/>
                  <a:pt x="80794" y="3625439"/>
                  <a:pt x="61197" y="3630750"/>
                </a:cubicBezTo>
                <a:lnTo>
                  <a:pt x="544" y="3635521"/>
                </a:lnTo>
                <a:lnTo>
                  <a:pt x="544" y="3508282"/>
                </a:lnTo>
                <a:lnTo>
                  <a:pt x="0" y="3508282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8" name="Group 2067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857610"/>
            <a:ext cx="12191456" cy="2849976"/>
            <a:chOff x="476" y="-3923157"/>
            <a:chExt cx="10667524" cy="2493729"/>
          </a:xfrm>
        </p:grpSpPr>
        <p:sp>
          <p:nvSpPr>
            <p:cNvPr id="2069" name="Freeform: Shape 2068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70" name="Freeform: Shape 2069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100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Sticky notes on a wall">
            <a:extLst>
              <a:ext uri="{FF2B5EF4-FFF2-40B4-BE49-F238E27FC236}">
                <a16:creationId xmlns:a16="http://schemas.microsoft.com/office/drawing/2014/main" id="{7DAEE6D1-F1E0-99F1-388C-5994F3B98A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3866" r="15705" b="2"/>
          <a:stretch/>
        </p:blipFill>
        <p:spPr>
          <a:xfrm>
            <a:off x="4348200" y="8"/>
            <a:ext cx="7908098" cy="685799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396406-3B79-A12A-79F5-9ABE76624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115218"/>
            <a:ext cx="3678745" cy="38682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Разница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между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массивами</a:t>
            </a:r>
            <a:r>
              <a:rPr lang="en-US" sz="2000" dirty="0">
                <a:solidFill>
                  <a:schemeClr val="bg1"/>
                </a:solidFill>
              </a:rPr>
              <a:t> и </a:t>
            </a:r>
            <a:r>
              <a:rPr lang="en-US" sz="2000" dirty="0" err="1">
                <a:solidFill>
                  <a:schemeClr val="bg1"/>
                </a:solidFill>
              </a:rPr>
              <a:t>объектами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заключается</a:t>
            </a:r>
            <a:r>
              <a:rPr lang="en-US" sz="2000" dirty="0">
                <a:solidFill>
                  <a:schemeClr val="bg1"/>
                </a:solidFill>
              </a:rPr>
              <a:t> в </a:t>
            </a:r>
            <a:r>
              <a:rPr lang="en-US" sz="2000" dirty="0" err="1">
                <a:solidFill>
                  <a:schemeClr val="bg1"/>
                </a:solidFill>
              </a:rPr>
              <a:t>способе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организации</a:t>
            </a:r>
            <a:r>
              <a:rPr lang="en-US" sz="2000" dirty="0">
                <a:solidFill>
                  <a:schemeClr val="bg1"/>
                </a:solidFill>
              </a:rPr>
              <a:t> и </a:t>
            </a:r>
            <a:r>
              <a:rPr lang="en-US" sz="2000" dirty="0" err="1">
                <a:solidFill>
                  <a:schemeClr val="bg1"/>
                </a:solidFill>
              </a:rPr>
              <a:t>доступа</a:t>
            </a:r>
            <a:r>
              <a:rPr lang="en-US" sz="2000" dirty="0">
                <a:solidFill>
                  <a:schemeClr val="bg1"/>
                </a:solidFill>
              </a:rPr>
              <a:t> к </a:t>
            </a:r>
            <a:r>
              <a:rPr lang="en-US" sz="2000" dirty="0" err="1">
                <a:solidFill>
                  <a:schemeClr val="bg1"/>
                </a:solidFill>
              </a:rPr>
              <a:t>данным</a:t>
            </a:r>
            <a:r>
              <a:rPr lang="en-US" sz="2000" dirty="0">
                <a:solidFill>
                  <a:schemeClr val="bg1"/>
                </a:solidFill>
              </a:rPr>
              <a:t>. В </a:t>
            </a:r>
            <a:r>
              <a:rPr lang="en-US" sz="2000" dirty="0" err="1">
                <a:solidFill>
                  <a:schemeClr val="bg1"/>
                </a:solidFill>
              </a:rPr>
              <a:t>массиве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доступ</a:t>
            </a:r>
            <a:r>
              <a:rPr lang="en-US" sz="2000" dirty="0">
                <a:solidFill>
                  <a:schemeClr val="bg1"/>
                </a:solidFill>
              </a:rPr>
              <a:t> к </a:t>
            </a:r>
            <a:r>
              <a:rPr lang="en-US" sz="2000" dirty="0" err="1">
                <a:solidFill>
                  <a:schemeClr val="bg1"/>
                </a:solidFill>
              </a:rPr>
              <a:t>элементам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осуществляется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по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индексу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например</a:t>
            </a:r>
            <a:r>
              <a:rPr lang="en-US" sz="2000" dirty="0">
                <a:solidFill>
                  <a:schemeClr val="bg1"/>
                </a:solidFill>
              </a:rPr>
              <a:t>, `</a:t>
            </a:r>
            <a:r>
              <a:rPr lang="en-US" sz="2000" dirty="0" err="1">
                <a:solidFill>
                  <a:schemeClr val="bg1"/>
                </a:solidFill>
              </a:rPr>
              <a:t>массив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 err="1">
                <a:solidFill>
                  <a:schemeClr val="bg1"/>
                </a:solidFill>
              </a:rPr>
              <a:t>индекс</a:t>
            </a:r>
            <a:r>
              <a:rPr lang="en-US" sz="2000" dirty="0">
                <a:solidFill>
                  <a:schemeClr val="bg1"/>
                </a:solidFill>
              </a:rPr>
              <a:t>]`, </a:t>
            </a:r>
            <a:r>
              <a:rPr lang="en-US" sz="2000" dirty="0" err="1">
                <a:solidFill>
                  <a:schemeClr val="bg1"/>
                </a:solidFill>
              </a:rPr>
              <a:t>где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индекс</a:t>
            </a:r>
            <a:r>
              <a:rPr lang="en-US" sz="2000" dirty="0">
                <a:solidFill>
                  <a:schemeClr val="bg1"/>
                </a:solidFill>
              </a:rPr>
              <a:t> - </a:t>
            </a:r>
            <a:r>
              <a:rPr lang="en-US" sz="2000" dirty="0" err="1">
                <a:solidFill>
                  <a:schemeClr val="bg1"/>
                </a:solidFill>
              </a:rPr>
              <a:t>целое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число</a:t>
            </a:r>
            <a:r>
              <a:rPr lang="en-US" sz="2000" dirty="0">
                <a:solidFill>
                  <a:schemeClr val="bg1"/>
                </a:solidFill>
              </a:rPr>
              <a:t>. В </a:t>
            </a:r>
            <a:r>
              <a:rPr lang="en-US" sz="2000" dirty="0" err="1">
                <a:solidFill>
                  <a:schemeClr val="bg1"/>
                </a:solidFill>
              </a:rPr>
              <a:t>объекте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доступ</a:t>
            </a:r>
            <a:r>
              <a:rPr lang="en-US" sz="2000" dirty="0">
                <a:solidFill>
                  <a:schemeClr val="bg1"/>
                </a:solidFill>
              </a:rPr>
              <a:t> к </a:t>
            </a:r>
            <a:r>
              <a:rPr lang="en-US" sz="2000" dirty="0" err="1">
                <a:solidFill>
                  <a:schemeClr val="bg1"/>
                </a:solidFill>
              </a:rPr>
              <a:t>значениям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осуществляется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по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ключу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например</a:t>
            </a:r>
            <a:r>
              <a:rPr lang="en-US" sz="2000" dirty="0">
                <a:solidFill>
                  <a:schemeClr val="bg1"/>
                </a:solidFill>
              </a:rPr>
              <a:t>, `</a:t>
            </a:r>
            <a:r>
              <a:rPr lang="en-US" sz="2000" dirty="0" err="1">
                <a:solidFill>
                  <a:schemeClr val="bg1"/>
                </a:solidFill>
              </a:rPr>
              <a:t>объект.ключ</a:t>
            </a:r>
            <a:r>
              <a:rPr lang="en-US" sz="2000" dirty="0">
                <a:solidFill>
                  <a:schemeClr val="bg1"/>
                </a:solidFill>
              </a:rPr>
              <a:t>` </a:t>
            </a:r>
            <a:r>
              <a:rPr lang="en-US" sz="2000" dirty="0" err="1">
                <a:solidFill>
                  <a:schemeClr val="bg1"/>
                </a:solidFill>
              </a:rPr>
              <a:t>или</a:t>
            </a:r>
            <a:r>
              <a:rPr lang="en-US" sz="2000" dirty="0">
                <a:solidFill>
                  <a:schemeClr val="bg1"/>
                </a:solidFill>
              </a:rPr>
              <a:t> `</a:t>
            </a:r>
            <a:r>
              <a:rPr lang="en-US" sz="2000" dirty="0" err="1">
                <a:solidFill>
                  <a:schemeClr val="bg1"/>
                </a:solidFill>
              </a:rPr>
              <a:t>объект</a:t>
            </a:r>
            <a:r>
              <a:rPr lang="en-US" sz="2000" dirty="0">
                <a:solidFill>
                  <a:schemeClr val="bg1"/>
                </a:solidFill>
              </a:rPr>
              <a:t>['</a:t>
            </a:r>
            <a:r>
              <a:rPr lang="en-US" sz="2000" dirty="0" err="1">
                <a:solidFill>
                  <a:schemeClr val="bg1"/>
                </a:solidFill>
              </a:rPr>
              <a:t>ключ</a:t>
            </a:r>
            <a:r>
              <a:rPr lang="en-US" sz="2000" dirty="0">
                <a:solidFill>
                  <a:schemeClr val="bg1"/>
                </a:solidFill>
              </a:rPr>
              <a:t>']`, </a:t>
            </a:r>
            <a:r>
              <a:rPr lang="en-US" sz="2000" dirty="0" err="1">
                <a:solidFill>
                  <a:schemeClr val="bg1"/>
                </a:solidFill>
              </a:rPr>
              <a:t>где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ключ</a:t>
            </a:r>
            <a:r>
              <a:rPr lang="en-US" sz="2000" dirty="0">
                <a:solidFill>
                  <a:schemeClr val="bg1"/>
                </a:solidFill>
              </a:rPr>
              <a:t> - </a:t>
            </a:r>
            <a:r>
              <a:rPr lang="en-US" sz="2000" dirty="0" err="1">
                <a:solidFill>
                  <a:schemeClr val="bg1"/>
                </a:solidFill>
              </a:rPr>
              <a:t>строка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566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FC42E6-6C25-4922-95D2-B97B1E123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95F874-A8A5-4A14-8CFC-828968DE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754" y="0"/>
            <a:ext cx="4731782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AF114C-F6CF-A5B6-C7D5-3D3C31B02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831" y="3428998"/>
            <a:ext cx="4056612" cy="285465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2800" kern="1200" dirty="0" err="1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Также</a:t>
            </a:r>
            <a:r>
              <a:rPr lang="en-US" sz="28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массивы</a:t>
            </a:r>
            <a:r>
              <a:rPr lang="en-US" sz="28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 и </a:t>
            </a:r>
            <a:r>
              <a:rPr lang="en-US" sz="2800" kern="1200" dirty="0" err="1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объекты</a:t>
            </a:r>
            <a:r>
              <a:rPr lang="en-US" sz="28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имеют</a:t>
            </a:r>
            <a:r>
              <a:rPr lang="en-US" sz="28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разные</a:t>
            </a:r>
            <a:r>
              <a:rPr lang="en-US" sz="28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методы</a:t>
            </a:r>
            <a:r>
              <a:rPr lang="en-US" sz="28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 и </a:t>
            </a:r>
            <a:r>
              <a:rPr lang="en-US" sz="2800" kern="1200" dirty="0" err="1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функционал</a:t>
            </a:r>
            <a:r>
              <a:rPr lang="en-US" sz="28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2800" kern="1200" dirty="0" err="1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Например</a:t>
            </a:r>
            <a:r>
              <a:rPr lang="en-US" sz="28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800" kern="1200" dirty="0" err="1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массивы</a:t>
            </a:r>
            <a:r>
              <a:rPr lang="en-US" sz="28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имеют</a:t>
            </a:r>
            <a:r>
              <a:rPr lang="en-US" sz="28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встроенные</a:t>
            </a:r>
            <a:r>
              <a:rPr lang="en-US" sz="28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методы</a:t>
            </a:r>
            <a:r>
              <a:rPr lang="en-US" sz="28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800" kern="1200" dirty="0" err="1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такие</a:t>
            </a:r>
            <a:r>
              <a:rPr lang="en-US" sz="28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как</a:t>
            </a:r>
            <a:r>
              <a:rPr lang="en-US" sz="28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 `length` (</a:t>
            </a:r>
            <a:r>
              <a:rPr lang="en-US" sz="2800" kern="1200" dirty="0" err="1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длина</a:t>
            </a:r>
            <a:r>
              <a:rPr lang="en-US" sz="28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массива</a:t>
            </a:r>
            <a:r>
              <a:rPr lang="en-US" sz="28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), `push` (</a:t>
            </a:r>
            <a:r>
              <a:rPr lang="en-US" sz="2800" kern="1200" dirty="0" err="1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добавление</a:t>
            </a:r>
            <a:r>
              <a:rPr lang="en-US" sz="28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элемента</a:t>
            </a:r>
            <a:r>
              <a:rPr lang="en-US" sz="28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 в </a:t>
            </a:r>
            <a:r>
              <a:rPr lang="en-US" sz="2800" kern="1200" dirty="0" err="1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конец</a:t>
            </a:r>
            <a:r>
              <a:rPr lang="en-US" sz="28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массива</a:t>
            </a:r>
            <a:r>
              <a:rPr lang="en-US" sz="28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), `pop` (</a:t>
            </a:r>
            <a:r>
              <a:rPr lang="en-US" sz="2800" kern="1200" dirty="0" err="1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удаление</a:t>
            </a:r>
            <a:r>
              <a:rPr lang="en-US" sz="28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последнего</a:t>
            </a:r>
            <a:r>
              <a:rPr lang="en-US" sz="28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элемента</a:t>
            </a:r>
            <a:r>
              <a:rPr lang="en-US" sz="28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из</a:t>
            </a:r>
            <a:r>
              <a:rPr lang="en-US" sz="28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массива</a:t>
            </a:r>
            <a:r>
              <a:rPr lang="en-US" sz="28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) и т. д. </a:t>
            </a:r>
            <a:r>
              <a:rPr lang="en-US" sz="2800" kern="1200" dirty="0" err="1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Объекты</a:t>
            </a:r>
            <a:r>
              <a:rPr lang="en-US" sz="28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, с </a:t>
            </a:r>
            <a:r>
              <a:rPr lang="en-US" sz="2800" kern="1200" dirty="0" err="1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другой</a:t>
            </a:r>
            <a:r>
              <a:rPr lang="en-US" sz="28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стороны</a:t>
            </a:r>
            <a:r>
              <a:rPr lang="en-US" sz="28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800" kern="1200" dirty="0" err="1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имеют</a:t>
            </a:r>
            <a:r>
              <a:rPr lang="en-US" sz="28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функционал</a:t>
            </a:r>
            <a:r>
              <a:rPr lang="en-US" sz="28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для</a:t>
            </a:r>
            <a:r>
              <a:rPr lang="en-US" sz="28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добавления</a:t>
            </a:r>
            <a:r>
              <a:rPr lang="en-US" sz="28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800" kern="1200" dirty="0" err="1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изменения</a:t>
            </a:r>
            <a:r>
              <a:rPr lang="en-US" sz="28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 и </a:t>
            </a:r>
            <a:r>
              <a:rPr lang="en-US" sz="2800" kern="1200" dirty="0" err="1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удаления</a:t>
            </a:r>
            <a:r>
              <a:rPr lang="en-US" sz="28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свойств</a:t>
            </a:r>
            <a:r>
              <a:rPr lang="en-US" sz="28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, а </a:t>
            </a:r>
            <a:r>
              <a:rPr lang="en-US" sz="2800" kern="1200" dirty="0" err="1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также</a:t>
            </a:r>
            <a:r>
              <a:rPr lang="en-US" sz="28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для</a:t>
            </a:r>
            <a:r>
              <a:rPr lang="en-US" sz="28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итерации</a:t>
            </a:r>
            <a:r>
              <a:rPr lang="en-US" sz="28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по</a:t>
            </a:r>
            <a:r>
              <a:rPr lang="en-US" sz="28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свойствам</a:t>
            </a:r>
            <a:r>
              <a:rPr lang="en-US" sz="28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объекта</a:t>
            </a:r>
            <a:r>
              <a:rPr lang="en-US" sz="28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.</a:t>
            </a:r>
            <a:br>
              <a:rPr lang="en-US" sz="13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1300" kern="1200" dirty="0">
              <a:solidFill>
                <a:schemeClr val="bg1">
                  <a:alpha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58D45C3-100B-9218-1ADB-1A826BE16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0716" y="1642705"/>
            <a:ext cx="6106987" cy="357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6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6" name="Rectangle 4115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0C76C5-AD6F-D1A2-CAB2-76F826E49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922" y="2966282"/>
            <a:ext cx="4818290" cy="253458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целом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массивы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и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объекты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предоставляют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различные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способы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работы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с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коллекциями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данных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в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программировании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Выбор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между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ними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зависит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от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конкретной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задачи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и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требований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к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структуре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и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доступу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к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данным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</a:t>
            </a:r>
            <a:b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118" name="Group 4117">
            <a:extLst>
              <a:ext uri="{FF2B5EF4-FFF2-40B4-BE49-F238E27FC236}">
                <a16:creationId xmlns:a16="http://schemas.microsoft.com/office/drawing/2014/main" id="{B80B7591-E174-45D9-AAD8-79C1422AA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160" y="1498600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4119" name="Group 4118">
              <a:extLst>
                <a:ext uri="{FF2B5EF4-FFF2-40B4-BE49-F238E27FC236}">
                  <a16:creationId xmlns:a16="http://schemas.microsoft.com/office/drawing/2014/main" id="{E7383E2A-B816-4E3B-B3E5-FE96002BA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4123" name="Freeform: Shape 4122">
                <a:extLst>
                  <a:ext uri="{FF2B5EF4-FFF2-40B4-BE49-F238E27FC236}">
                    <a16:creationId xmlns:a16="http://schemas.microsoft.com/office/drawing/2014/main" id="{6284B916-CB4D-43C2-A9BD-F5C2F9FA2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24" name="Freeform: Shape 4123">
                <a:extLst>
                  <a:ext uri="{FF2B5EF4-FFF2-40B4-BE49-F238E27FC236}">
                    <a16:creationId xmlns:a16="http://schemas.microsoft.com/office/drawing/2014/main" id="{93F88E75-63BE-4838-84A5-C45F377ECE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120" name="Group 4119">
              <a:extLst>
                <a:ext uri="{FF2B5EF4-FFF2-40B4-BE49-F238E27FC236}">
                  <a16:creationId xmlns:a16="http://schemas.microsoft.com/office/drawing/2014/main" id="{6359003A-C3CD-4E9D-A057-5F79D7288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4121" name="Freeform: Shape 4120">
                <a:extLst>
                  <a:ext uri="{FF2B5EF4-FFF2-40B4-BE49-F238E27FC236}">
                    <a16:creationId xmlns:a16="http://schemas.microsoft.com/office/drawing/2014/main" id="{434D2648-A050-4B2F-B866-6F9AC8F0C0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22" name="Freeform: Shape 4121">
                <a:extLst>
                  <a:ext uri="{FF2B5EF4-FFF2-40B4-BE49-F238E27FC236}">
                    <a16:creationId xmlns:a16="http://schemas.microsoft.com/office/drawing/2014/main" id="{7C7806EE-99C0-43D0-B14B-CC29145800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098" name="Picture 2" descr="Javascript (if else, else if) - презентация онлайн">
            <a:extLst>
              <a:ext uri="{FF2B5EF4-FFF2-40B4-BE49-F238E27FC236}">
                <a16:creationId xmlns:a16="http://schemas.microsoft.com/office/drawing/2014/main" id="{C0D371D3-7096-CE41-184D-FE75F2610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3091" y="2316379"/>
            <a:ext cx="4369112" cy="244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289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57EACD-61CA-4775-9551-2078FC0BC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31107" y="5203828"/>
            <a:ext cx="1861478" cy="1557272"/>
            <a:chOff x="9731107" y="5203828"/>
            <a:chExt cx="1861478" cy="1557272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EA9CEFA-65DF-4773-AB16-4E0811348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203828"/>
              <a:ext cx="36465" cy="36221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5B46568-197D-4462-A2AB-B32016E07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A310550-C5D3-4B44-A74F-CA522D3EA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4320944-CB85-404B-ACEB-4C621A2DE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F09ADAE-8ED7-4349-9F53-C9846B34A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4A30888-D632-4303-AD63-F9F6425F6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494E026-3245-4E27-8FA4-B5E50398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0980A2D-E8F8-4D53-96BD-549B6E43C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9B2DDE9-70F9-46DE-A98D-A9E6A15B0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D6359C0-FED2-4F38-AF2C-D2CCB137C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731DFD6-7643-4367-B357-419597215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D5AD929-BDD1-4C17-B069-7F26DA239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A89B223-AC6D-428A-ADA0-A8107F132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55AE910-CDA0-467B-91F1-30022FC70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356051"/>
              <a:ext cx="36465" cy="36221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280BBB4-49D0-40C7-949B-CE40E918B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356046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5A691FB-DA8E-4CB6-B2CB-43996A8A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6ABC7EF-0297-4356-A5FE-85B70C226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2A4C124-2BE2-47A7-88BD-0D0E70225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77B5782-F97B-49E6-B4CF-05080D43F7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356051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45F28A-82A7-4E2A-AC1D-A9080F5F5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04D3904-C2B3-4481-9AD0-4F4B97BF7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356044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7E99BD2-8425-452F-BBC9-DA271A4D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6826B2E-CE5F-4751-AB16-2F5D38E0D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3D69C59-2023-4CEC-BA7C-5EE1834EC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B90D7BC-1D4E-4E24-B1E4-700CFE90C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35604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9425F03-8DA8-4B30-8D52-0F823F557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356046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5042418-2AFD-437C-BDFE-95057749D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508030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F7247EC-FBD7-42B0-89E1-981401897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508030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642B17A-8F41-4932-B0D0-CAA198A36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BC09251-BDF7-47DB-8213-2FD24431C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F3F5D47-FD51-41B4-B385-72FB1B83F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FEDA36F-4DFB-4CF9-AFCB-DF2830797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5508030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4B82A4E-24F2-4AF9-ACD9-032004D5C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48A1B0D-4A06-45BC-B4BC-CFC5300FB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508025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5FAD49E-FD72-4576-A940-2428587BC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0C5050F-FCF4-41AE-A014-DA0E79C9D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05C37E2-39BD-41F3-A48B-0D6656AFD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ADE8E63-21C2-4361-9759-81558A67F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BB2F91E-6261-407E-AB8B-BC2971C5E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508025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1B8D98F-3287-4463-9C66-4D5562880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660254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4B4DF75-5954-4360-BD08-C0F14F07B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660248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9646D91-7334-4EF7-854E-31229C0EB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B52D0D3-BAB6-4E87-A7E3-042FE194E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C99FAD0-CAF0-416B-A5C2-BF67795C5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E22E26C-C150-4D82-9949-7CBE6C6E3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660254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072F62D-B9FA-4CBD-8427-DCDAE9724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A5E7E19-8DF1-4E35-B975-14DB353C5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660246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29CC129-69D0-48B1-969C-406A8EC16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863A762-C2BE-4B7F-8F77-FB38598FD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75ED5B7-A269-4716-8A91-60C4640BC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53D700F-89B5-47C3-88CF-F491CCA23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60B6165-C5E0-4495-B9AC-5D3FAA17C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66025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2C06BE7-B255-49E8-AFD7-16EA0DEE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812233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62BAA60-4FD3-4ED5-85B8-FA1AEBB54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D285C5F-B15D-4C99-876E-11EA0EDDB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1D3315B-6CF6-4B8A-9AD6-15E8ED774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2316A1B-DF30-4B08-A25E-634088C3A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3B9824C-F3A0-4BB5-BA2D-E7B2C873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74AA607-331A-4D12-9628-01D4184C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C5FC238-AD32-4501-B2D5-55A3F1409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2651C95-EE88-4D97-A4BD-842E093F0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D800BB2-C68A-40A6-8CD4-A733BD0DB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697780E-7DCF-4651-9953-FE1A7062C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B417FEE-0006-405F-A3EF-741EC0C6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D2CA75D-333A-4FC0-A35C-15021893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8122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1FE7FEB-856E-4B91-9524-7CB608A04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964459"/>
              <a:ext cx="36465" cy="36221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815A820-71A2-4F06-909A-802956FC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964453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135222E-6463-4F37-A52D-8E5F48B17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4C684AC-F7CB-4096-BD97-E024A2203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AEB483C-20AB-4095-912D-AB52A7C32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D1625C5-4D6F-4AF0-8F52-3E430AD86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964459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E6AC22C-25A4-400A-8E40-0DA9119C5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4586291-7B87-4844-A3C7-1B10E7070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964451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E6C849B-AC63-4611-9425-967763280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3DD2AB7-F94D-4A1E-8D17-3A8418C7D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99CE3DE-A5D3-4CBC-9771-BA0D4A71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51F4BCD-DCFB-49C5-AA53-912A2644D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9644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17BD47A-2F24-467E-A016-650656A35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964453"/>
              <a:ext cx="36218" cy="36221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60F5B69-D34A-4A38-AC4F-E04BB730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116440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6D5DFC6-ED6D-4E93-BBFD-32876861C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116440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46009FB-3E9E-46F5-9DC9-B225C7B7D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10C4A9D-1BAD-4C1A-B643-39CEA7C56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3786231-B3C8-45C0-AB76-F0F35D7E1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E05DBD8-3FC9-47DE-88E7-849A2BE28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6116440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8B45623-D400-48AE-99CB-C50EF8208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50817F4-286D-4A64-A707-319964118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6116435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E2CBB23-BC03-4233-B66D-F3E1BC361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611643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5B057C8-A242-41ED-B0DB-78B245C07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611643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CB4C1C0-5F41-4E24-A7CD-AFB1DE7B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61164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153209C-5637-4CEC-AB94-73A0EA2C7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611643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F7A55A31-FEC9-482A-B837-965828913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3BA94A3-F00C-4D17-9254-A955E4414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268419"/>
              <a:ext cx="36465" cy="36219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A2902DE-23EF-49CE-A669-B9096A9D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268419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5780746-7CB1-459B-ACF8-EE4C8FA2DA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EC72100-CCC7-485B-AB73-AFE6263C2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0330226-7157-4C26-8B12-849E7E40B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F6FC5CE2-A4E9-48A9-A687-9D3CBDF2C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6268419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71F8A61-039C-4875-ABD2-DDAD0AF61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5E9C48D7-E617-453A-95A7-4CBADCB70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268419"/>
              <a:ext cx="36221" cy="36219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028847A-3236-456C-ABCA-F17FACC74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68F10DA-E024-4DFF-B71A-284CE3783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D1258F2-08D2-4674-BB2B-00DA3F054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CA4E673-ADD3-4C6A-B67D-077CD7F76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8412C5A-7E5C-437B-A36E-FD4ADC57E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268417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B56AC8FA-ED34-4749-9A15-E878B408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420645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EE8845F-6312-4CB4-8345-10FAA6E91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420645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6649974-BABE-465B-934C-798CD398A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A2E8120-B8AC-4058-AB81-44A99CF53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B3ACBEF-904A-4B73-A8B1-3A62AC125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80CD75B-0C3D-4186-B1D8-E58A7580E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6420645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17D40FB-488F-4EFD-9019-8E5802A73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89A9FA-C815-459B-8D43-862AC2805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42065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A360E5B-3ABC-46DD-9DFE-5D8D1D4D2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42066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BCC9121-E8F5-49AE-869E-1245398D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42066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190A7C8-B00C-4DCB-929A-32881103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42066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BC02C4-69CC-4293-9249-E28D9F2C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42067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4748328-B03B-4EDD-96F0-DAF652720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420679"/>
              <a:ext cx="36218" cy="36221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7E29EF6-5C38-4836-AE46-64215DD78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572627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333BC27D-A755-4489-B73A-5B0EA4BD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572627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E018ADBF-7412-4D0F-BC0F-8710DB9A4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70D54CD-D372-4C7F-B2AC-AB600FE52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9BB9398E-F21C-4918-8C5A-90735B80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4A7E3180-5F52-4B48-B3BD-F02177C4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6572627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657DEC7-1A91-41CA-B3FD-593EFF942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F66DBED-0EF0-4BC7-A733-8CEB9301F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57265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327BC7E2-BB50-457E-8D53-CBADC3D0A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E5B2F2A-FBC8-42A5-9305-B5C98A24D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67BC862E-B59F-4BFB-A777-05409E727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3FB1571-92E7-4829-BCCD-7DCB0FE981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57265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E4F917C1-A8BC-4A0E-AE36-F9D0BE981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6F8931C-3AC8-4029-B30C-5361BFBCA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07" y="6724848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76E87F7-1BC0-472D-B19E-FFB4942471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3" y="672484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65149F4-5FFD-4DA3-B387-25DDFF149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2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CC143A2-5B71-45E0-A5DC-1AE44CF2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A29C66E6-99F1-4166-B11B-8C47DD310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7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D782C24-70D1-4DF0-A631-9FA264292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0" y="672484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04EA4D6-FB90-4EE9-9C94-FACE6D79A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F71E17C7-CF11-4295-85DA-5237670B3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724881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3AF0AFB-AF22-44B2-B981-AF6098F19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C7A3631-6B95-4E40-89A4-0DC231A1A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E320EDD3-FA1E-4F06-B5E6-86BA66BFF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25CB6263-11E9-4CF8-B171-7C627720C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19FB7707-C4F1-4107-A1AA-C702870A5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67" y="6724876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4EAB7F-60D1-24AD-B8E2-D89512DF5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8505" y="3064380"/>
            <a:ext cx="85708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solidFill>
                  <a:schemeClr val="bg1"/>
                </a:solidFill>
              </a:rPr>
              <a:t>Спасибо за внимание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155" name="Graphic 190">
            <a:extLst>
              <a:ext uri="{FF2B5EF4-FFF2-40B4-BE49-F238E27FC236}">
                <a16:creationId xmlns:a16="http://schemas.microsoft.com/office/drawing/2014/main" id="{55A100E1-E66E-4ED2-A56A-F7A819228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725954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AB9672F-EB60-4C69-965D-C7AD5217C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47B9190C-E3A6-476A-9BBD-79CC3E7A0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9" name="Graphic 212">
            <a:extLst>
              <a:ext uri="{FF2B5EF4-FFF2-40B4-BE49-F238E27FC236}">
                <a16:creationId xmlns:a16="http://schemas.microsoft.com/office/drawing/2014/main" id="{CAB9AD4F-A248-4D49-8779-CE40E64C0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315927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61" name="Graphic 212">
            <a:extLst>
              <a:ext uri="{FF2B5EF4-FFF2-40B4-BE49-F238E27FC236}">
                <a16:creationId xmlns:a16="http://schemas.microsoft.com/office/drawing/2014/main" id="{3D4C1981-3D8B-446C-BFAE-E7EE5CF2D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315927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5126" name="Picture 6" descr="Белый кот на черном фоне рисунок - 85 фото">
            <a:extLst>
              <a:ext uri="{FF2B5EF4-FFF2-40B4-BE49-F238E27FC236}">
                <a16:creationId xmlns:a16="http://schemas.microsoft.com/office/drawing/2014/main" id="{672AA96B-DBED-D95D-7DA0-5FE1D0162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6" y="4418895"/>
            <a:ext cx="2338801" cy="234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4930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358</Words>
  <Application>Microsoft Office PowerPoint</Application>
  <PresentationFormat>Широкоэкранный</PresentationFormat>
  <Paragraphs>10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Массивы, объекты и в чем их разница… </vt:lpstr>
      <vt:lpstr>Массивы и объекты - это две основные структуры данных в программировании, которые используются для хранения и управления коллекциями значений.</vt:lpstr>
      <vt:lpstr>Массивы представляют собой упорядоченные коллекции элементов одного типа данных. Они позволяют хранить множество значений в одной переменной. Каждый элемент массива имеет уникальный индекс, начиная с 0. Например, массив чисел [1, 2, 3, 4] имеет индексы 0, 1, 2 и 3 соответственно. Массивы обычно используются, когда нужно работать с несколькими элементами данных одного типа.</vt:lpstr>
      <vt:lpstr>Объекты, с другой стороны, представляют собой коллекции пар "ключ-значение". Они позволяют организовывать информацию в структурированной форме, где каждому элементу (значению) присваивается уникальный ключ. Объекты обычно используются, когда нужно хранить разные типы данных, связанные с одним объектом или сущностью. Например, объект "пользователь" может содержать ключи "имя", "возраст", "адрес" и т. д., где каждому ключу соответствует определенное значение.</vt:lpstr>
      <vt:lpstr>Разница между массивами и объектами заключается в способе организации и доступа к данным. В массиве доступ к элементам осуществляется по индексу, например, `массив[индекс]`, где индекс - целое число. В объекте доступ к значениям осуществляется по ключу, например, `объект.ключ` или `объект['ключ']`, где ключ - строка.</vt:lpstr>
      <vt:lpstr>Также массивы и объекты имеют разные методы и функционал. Например, массивы имеют встроенные методы, такие как `length` (длина массива), `push` (добавление элемента в конец массива), `pop` (удаление последнего элемента из массива) и т. д. Объекты, с другой стороны, имеют функционал для добавления, изменения и удаления свойств, а также для итерации по свойствам объекта. </vt:lpstr>
      <vt:lpstr>В целом, массивы и объекты предоставляют различные способы работы с коллекциями данных в программировании. Выбор между ними зависит от конкретной задачи и требований к структуре и доступу к данным.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массивы,обеъекты и в чем их разница… </dc:title>
  <dc:creator>Введенский Владислав Андреевич</dc:creator>
  <cp:lastModifiedBy>Введенский Владислав Андреевич</cp:lastModifiedBy>
  <cp:revision>5</cp:revision>
  <dcterms:created xsi:type="dcterms:W3CDTF">2023-12-22T14:21:19Z</dcterms:created>
  <dcterms:modified xsi:type="dcterms:W3CDTF">2023-12-26T15:55:44Z</dcterms:modified>
</cp:coreProperties>
</file>