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802da19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802da19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802da19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802da19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802da19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802da19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802da19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802da19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802da19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802da19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802da190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802da19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02da190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02da190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Uzair Siddiqui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Component—Singleton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50" y="1152475"/>
            <a:ext cx="19779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Component—Observer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850" y="1152475"/>
            <a:ext cx="4282301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3450" y="1465950"/>
            <a:ext cx="19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Subject interface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3425" y="3479725"/>
            <a:ext cx="19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subject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944225" y="1415225"/>
            <a:ext cx="22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Observer interface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713175" y="3053625"/>
            <a:ext cx="23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observer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Components—Mediator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37" y="1152475"/>
            <a:ext cx="585413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396400" y="1400000"/>
            <a:ext cx="2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Colleague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69425" y="1369575"/>
            <a:ext cx="10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Mediator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22450" y="3195650"/>
            <a:ext cx="20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Mediator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776125" y="3259875"/>
            <a:ext cx="13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Colleagues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027550" y="2642775"/>
            <a:ext cx="3540600" cy="197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6"/>
          <p:cNvCxnSpPr>
            <a:stCxn id="87" idx="3"/>
            <a:endCxn id="86" idx="1"/>
          </p:cNvCxnSpPr>
          <p:nvPr/>
        </p:nvCxnSpPr>
        <p:spPr>
          <a:xfrm>
            <a:off x="7568150" y="36293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Listing Component—Builder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87" y="1304655"/>
            <a:ext cx="682583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0425" y="1679000"/>
            <a:ext cx="11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Director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357300" y="913025"/>
            <a:ext cx="8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Builder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981900" y="4644850"/>
            <a:ext cx="18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builder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984925" y="2384075"/>
            <a:ext cx="11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Renting Verification—Proxy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" y="1228677"/>
            <a:ext cx="78747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417425" y="816675"/>
            <a:ext cx="9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Subject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0" y="2602175"/>
            <a:ext cx="8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844950" y="4443500"/>
            <a:ext cx="15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Real subject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003500" y="4615975"/>
            <a:ext cx="7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Proxy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Recovery—Chain of Responsibility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49" y="1152470"/>
            <a:ext cx="662230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14500" y="2805075"/>
            <a:ext cx="9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413800" y="1017725"/>
            <a:ext cx="9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Handler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973950" y="2666475"/>
            <a:ext cx="11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Concrete Handlers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9"/>
          <p:cNvCxnSpPr>
            <a:stCxn id="117" idx="0"/>
          </p:cNvCxnSpPr>
          <p:nvPr/>
        </p:nvCxnSpPr>
        <p:spPr>
          <a:xfrm rot="10800000">
            <a:off x="8544550" y="1775475"/>
            <a:ext cx="0" cy="8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7933350" y="1765225"/>
            <a:ext cx="6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8544550" y="3424225"/>
            <a:ext cx="0" cy="8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7933350" y="4325475"/>
            <a:ext cx="6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Contributions and Task Summary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Everything: 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