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-102" y="-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pPr/>
              <a:t>8/31/2016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8/31/2016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8/31/2016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8/31/2016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8/31/2016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8/31/2016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8/31/2016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8/31/2016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8/31/2016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8/31/2016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8/31/2016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8/31/2016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8/31/2016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8/31/2016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8/31/2016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8/31/2016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8/31/2016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1124448"/>
          </a:xfrm>
        </p:spPr>
        <p:txBody>
          <a:bodyPr/>
          <a:lstStyle/>
          <a:p>
            <a:r>
              <a:rPr lang="en-US" dirty="0" smtClean="0"/>
              <a:t>Dos attack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2246811"/>
            <a:ext cx="8791575" cy="3010989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rgbClr val="FF0000"/>
                </a:solidFill>
              </a:rPr>
              <a:t>Denial of service attack or Dos attack are a form of organized attack with goal of taking down a server by overloading it.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rgbClr val="FF0000"/>
                </a:solidFill>
              </a:rPr>
              <a:t>Denial of service (DOS) attack is an attempt to make a machine </a:t>
            </a:r>
            <a:r>
              <a:rPr lang="en-US" dirty="0" smtClean="0">
                <a:solidFill>
                  <a:srgbClr val="FF0000"/>
                </a:solidFill>
              </a:rPr>
              <a:t>or network </a:t>
            </a:r>
            <a:r>
              <a:rPr lang="en-US" dirty="0" smtClean="0">
                <a:solidFill>
                  <a:srgbClr val="FF0000"/>
                </a:solidFill>
              </a:rPr>
              <a:t>resources unavailable to its intended user 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rgbClr val="FF0000"/>
                </a:solidFill>
              </a:rPr>
              <a:t>Such as to temporarily or indefinitely interrupt or suspend service of a host connected to the internet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3658654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 flood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rgbClr val="FF0000"/>
                </a:solidFill>
              </a:rPr>
              <a:t>Facebook if you want to use or any other websites then connection established in three steps.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rgbClr val="FF0000"/>
                </a:solidFill>
              </a:rPr>
              <a:t>Normally when a client attempts to start a TCP connection to the server  the client and server exchange a message which normally runs like this.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rgbClr val="FF0000"/>
                </a:solidFill>
              </a:rPr>
              <a:t>The client requires a connection by sending a SYN(synchronize) message to server.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rgbClr val="FF0000"/>
                </a:solidFill>
              </a:rPr>
              <a:t>The server acknowledge this request by sending SYN-ACK back to client.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rgbClr val="FF0000"/>
                </a:solidFill>
              </a:rPr>
              <a:t>The client responds with ACK and connection Established.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rgbClr val="FF0000"/>
                </a:solidFill>
              </a:rPr>
              <a:t>So TCP is three way HANDSHAKE.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78804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Dos attack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Foundation of every connection using TCP protocol.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4723810" y="2958737"/>
            <a:ext cx="1724297" cy="26256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Callout 4"/>
          <p:cNvSpPr/>
          <p:nvPr/>
        </p:nvSpPr>
        <p:spPr>
          <a:xfrm>
            <a:off x="2037805" y="3435531"/>
            <a:ext cx="1841863" cy="836023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6" name="Oval Callout 5"/>
          <p:cNvSpPr/>
          <p:nvPr/>
        </p:nvSpPr>
        <p:spPr>
          <a:xfrm>
            <a:off x="7080069" y="3317966"/>
            <a:ext cx="2207622" cy="1045028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server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776061" y="3435531"/>
            <a:ext cx="1716179" cy="5225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4776061" y="4493623"/>
            <a:ext cx="1716179" cy="5878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4776061" y="5342709"/>
            <a:ext cx="1520236" cy="13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Oval Callout 13"/>
          <p:cNvSpPr/>
          <p:nvPr/>
        </p:nvSpPr>
        <p:spPr>
          <a:xfrm>
            <a:off x="1421378" y="5640978"/>
            <a:ext cx="8425543" cy="1153387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Connection is established for any website and server.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081262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Dos attack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rgbClr val="7030A0"/>
                </a:solidFill>
              </a:rPr>
              <a:t>Example: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rgbClr val="7030A0"/>
                </a:solidFill>
              </a:rPr>
              <a:t>You say someone I want to do friendship with you.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rgbClr val="7030A0"/>
                </a:solidFill>
              </a:rPr>
              <a:t>Then other person say I accept.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rgbClr val="7030A0"/>
                </a:solidFill>
              </a:rPr>
              <a:t>Then a friendship will be done.</a:t>
            </a:r>
            <a:endParaRPr 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382575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Dos attack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rgbClr val="FFC000"/>
                </a:solidFill>
              </a:rPr>
              <a:t>A SYN flood attack works by not responding to server with the expected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rgbClr val="FFC000"/>
                </a:solidFill>
              </a:rPr>
              <a:t>ACK code.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rgbClr val="FFC000"/>
                </a:solidFill>
              </a:rPr>
              <a:t>The malicious client can either simply not send the expected  ACK (Acknowledged) or by spoofing the source IP address in SYN  causing server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rgbClr val="FFC000"/>
                </a:solidFill>
              </a:rPr>
              <a:t>to send SYN-ACK to falsified IP address which will not send ACK because “knows “ not never by SYN.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rgbClr val="FFC000"/>
                </a:solidFill>
              </a:rPr>
              <a:t>The server will wait for some time and acknowledgement as simple network congestion could be also cause missing ACK.</a:t>
            </a:r>
            <a:endParaRPr lang="en-US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704302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Dos attack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rgbClr val="FFFF00"/>
                </a:solidFill>
              </a:rPr>
              <a:t>However in an attack half open connection created malicious clients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rgbClr val="FFFF00"/>
                </a:solidFill>
              </a:rPr>
              <a:t>And eventually exceed the resource available on server.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rgbClr val="FFFF00"/>
                </a:solidFill>
              </a:rPr>
              <a:t>At that point the server cannot connect to any client legitimate to other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873878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Dos attack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Oval Callout 3"/>
          <p:cNvSpPr/>
          <p:nvPr/>
        </p:nvSpPr>
        <p:spPr>
          <a:xfrm>
            <a:off x="1802674" y="2416629"/>
            <a:ext cx="1580606" cy="718457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</a:t>
            </a:r>
            <a:endParaRPr lang="en-US" dirty="0"/>
          </a:p>
        </p:txBody>
      </p:sp>
      <p:sp>
        <p:nvSpPr>
          <p:cNvPr id="5" name="Oval Callout 4"/>
          <p:cNvSpPr/>
          <p:nvPr/>
        </p:nvSpPr>
        <p:spPr>
          <a:xfrm>
            <a:off x="6257108" y="2399212"/>
            <a:ext cx="1763485" cy="692332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6" name="Oval Callout 5"/>
          <p:cNvSpPr/>
          <p:nvPr/>
        </p:nvSpPr>
        <p:spPr>
          <a:xfrm>
            <a:off x="1802674" y="3810000"/>
            <a:ext cx="1789612" cy="631371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</a:t>
            </a:r>
            <a:endParaRPr lang="en-US" dirty="0"/>
          </a:p>
        </p:txBody>
      </p:sp>
      <p:sp>
        <p:nvSpPr>
          <p:cNvPr id="9" name="Oval Callout 8"/>
          <p:cNvSpPr/>
          <p:nvPr/>
        </p:nvSpPr>
        <p:spPr>
          <a:xfrm>
            <a:off x="6361611" y="3513909"/>
            <a:ext cx="1554480" cy="836022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Server  busy</a:t>
            </a:r>
            <a:endParaRPr lang="en-US" dirty="0"/>
          </a:p>
        </p:txBody>
      </p:sp>
      <p:sp>
        <p:nvSpPr>
          <p:cNvPr id="10" name="Oval Callout 9"/>
          <p:cNvSpPr/>
          <p:nvPr/>
        </p:nvSpPr>
        <p:spPr>
          <a:xfrm>
            <a:off x="1802674" y="4848497"/>
            <a:ext cx="1789612" cy="755469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</a:t>
            </a:r>
            <a:endParaRPr lang="en-US" dirty="0"/>
          </a:p>
        </p:txBody>
      </p:sp>
      <p:sp>
        <p:nvSpPr>
          <p:cNvPr id="11" name="Oval Callout 10"/>
          <p:cNvSpPr/>
          <p:nvPr/>
        </p:nvSpPr>
        <p:spPr>
          <a:xfrm>
            <a:off x="6361611" y="4696098"/>
            <a:ext cx="1750423" cy="803365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Server clash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3722915" y="2573382"/>
            <a:ext cx="2246811" cy="71845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B050"/>
                </a:solidFill>
              </a:rPr>
              <a:t>SYN/ACK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3696789" y="3888376"/>
            <a:ext cx="2272937" cy="6531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SYN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3768634" y="4788625"/>
            <a:ext cx="2155372" cy="7554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SYN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05825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DOS ATTACK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Oval Callout 3"/>
          <p:cNvSpPr/>
          <p:nvPr/>
        </p:nvSpPr>
        <p:spPr>
          <a:xfrm>
            <a:off x="1724297" y="2249487"/>
            <a:ext cx="8294914" cy="1214846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For remaining user there is no connection.</a:t>
            </a:r>
          </a:p>
          <a:p>
            <a:pPr algn="ctr"/>
            <a:r>
              <a:rPr lang="en-US" dirty="0" smtClean="0"/>
              <a:t>Attacker only sends SYN and never accepts Ack so that server gets busy and fall down.</a:t>
            </a:r>
            <a:endParaRPr lang="en-US" dirty="0"/>
          </a:p>
        </p:txBody>
      </p:sp>
      <p:sp>
        <p:nvSpPr>
          <p:cNvPr id="5" name="Oval Callout 4"/>
          <p:cNvSpPr/>
          <p:nvPr/>
        </p:nvSpPr>
        <p:spPr>
          <a:xfrm>
            <a:off x="1639388" y="3726429"/>
            <a:ext cx="8464732" cy="1929788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You can use Wireshark network analyzer (data flow capture password or any else data).so </a:t>
            </a:r>
            <a:r>
              <a:rPr lang="en-US" smtClean="0"/>
              <a:t>start capture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626526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41</TotalTime>
  <Words>382</Words>
  <Application>Microsoft Office PowerPoint</Application>
  <PresentationFormat>Custom</PresentationFormat>
  <Paragraphs>45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Circuit</vt:lpstr>
      <vt:lpstr>Dos attack</vt:lpstr>
      <vt:lpstr>Sync flood</vt:lpstr>
      <vt:lpstr>Dos attack</vt:lpstr>
      <vt:lpstr>Dos attack</vt:lpstr>
      <vt:lpstr>Dos attack</vt:lpstr>
      <vt:lpstr>Dos attack</vt:lpstr>
      <vt:lpstr>Dos attack</vt:lpstr>
      <vt:lpstr>DOS ATTACK</vt:lpstr>
    </vt:vector>
  </TitlesOfParts>
  <Company>TEMAOS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Dos attack</dc:title>
  <dc:creator>Madhu</dc:creator>
  <cp:lastModifiedBy>bcs service baheri</cp:lastModifiedBy>
  <cp:revision>6</cp:revision>
  <dcterms:created xsi:type="dcterms:W3CDTF">2016-07-25T11:57:55Z</dcterms:created>
  <dcterms:modified xsi:type="dcterms:W3CDTF">2016-08-31T05:23:22Z</dcterms:modified>
</cp:coreProperties>
</file>