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anose="04020705040A02060702" pitchFamily="82" charset="0"/>
              </a:rPr>
              <a:t>The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latin typeface="Algerian" panose="04020705040A02060702" pitchFamily="82" charset="0"/>
              </a:rPr>
              <a:t>fine art of gathering target information.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0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Two types of footprinting are: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1-Active footprinting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2-passive footprinting.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Passive footprinting is a method in which attacker 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Never makes contact with target system.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2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Information gathered on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1-Google search</a:t>
            </a:r>
          </a:p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2-DNS lookup</a:t>
            </a:r>
          </a:p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3- social networking sites….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</a:rPr>
              <a:t>etc</a:t>
            </a: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FOOTPRINTING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7030A0"/>
                </a:solidFill>
              </a:rPr>
              <a:t>Google Hacking: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7030A0"/>
                </a:solidFill>
              </a:rPr>
              <a:t>Google hacking database (GHDB) is a compiled list of common mistakes web/server admin name  which can be easily searched by google.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7030A0"/>
                </a:solidFill>
              </a:rPr>
              <a:t>*Administrator consoles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7030A0"/>
                </a:solidFill>
              </a:rPr>
              <a:t>*credit card numbers..</a:t>
            </a:r>
            <a:r>
              <a:rPr lang="en-US" sz="3200" dirty="0" err="1" smtClean="0">
                <a:solidFill>
                  <a:srgbClr val="7030A0"/>
                </a:solidFill>
              </a:rPr>
              <a:t>etc</a:t>
            </a:r>
            <a:endParaRPr lang="en-US" sz="3200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7030A0"/>
                </a:solidFill>
              </a:rPr>
              <a:t>Open google chrome—GHDB---and –hackers for charity.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6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Search people site  </a:t>
            </a:r>
            <a:r>
              <a:rPr lang="en-US" sz="4000" dirty="0" smtClean="0">
                <a:solidFill>
                  <a:srgbClr val="002060"/>
                </a:solidFill>
              </a:rPr>
              <a:t>spokeo: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1-Residential address and email address.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2-contact number and date of birth.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3- photo and social networking profile.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4-satellite pics of private residence.</a:t>
            </a:r>
          </a:p>
          <a:p>
            <a:pPr marL="45720" indent="0">
              <a:buNone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                     </a:t>
            </a:r>
            <a:r>
              <a:rPr lang="en-US" sz="4000" dirty="0" smtClean="0">
                <a:solidFill>
                  <a:srgbClr val="00B050"/>
                </a:solidFill>
              </a:rPr>
              <a:t>But paid website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6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You can have all information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1-IP address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2-website owner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3-owner phone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4-Address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5-created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6-Expiry….etc.</a:t>
            </a:r>
          </a:p>
          <a:p>
            <a:pPr marL="4572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www</a:t>
            </a:r>
            <a:r>
              <a:rPr lang="en-US" i="1" dirty="0" smtClean="0">
                <a:solidFill>
                  <a:srgbClr val="7030A0"/>
                </a:solidFill>
              </a:rPr>
              <a:t>.website .informer.com </a:t>
            </a:r>
            <a:r>
              <a:rPr lang="en-US" i="1" dirty="0" smtClean="0">
                <a:solidFill>
                  <a:srgbClr val="7030A0"/>
                </a:solidFill>
              </a:rPr>
              <a:t>then search for domain or keyword for </a:t>
            </a:r>
            <a:r>
              <a:rPr lang="en-US" i="1" dirty="0" smtClean="0">
                <a:solidFill>
                  <a:srgbClr val="7030A0"/>
                </a:solidFill>
              </a:rPr>
              <a:t>example       www.example.com </a:t>
            </a:r>
            <a:r>
              <a:rPr lang="en-US" i="1" dirty="0" smtClean="0">
                <a:solidFill>
                  <a:srgbClr val="7030A0"/>
                </a:solidFill>
              </a:rPr>
              <a:t>and you get all information regarding websites.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rgbClr val="FF0000"/>
                </a:solidFill>
              </a:rPr>
              <a:t>EMAIL  TRACKER PRO…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rgbClr val="002060"/>
                </a:solidFill>
              </a:rPr>
              <a:t>PROCESS: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rgbClr val="002060"/>
                </a:solidFill>
              </a:rPr>
              <a:t>1-log in to Gmail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rgbClr val="002060"/>
                </a:solidFill>
              </a:rPr>
              <a:t>2-open message you would like to view header.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rgbClr val="002060"/>
                </a:solidFill>
              </a:rPr>
              <a:t>3-select show original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8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i="1" dirty="0" smtClean="0">
                <a:solidFill>
                  <a:srgbClr val="0070C0"/>
                </a:solidFill>
              </a:rPr>
              <a:t>PING (PACKET INTERNET GROUP)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1-Determines server are reachable.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2-Identifies connection with target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>
                <a:solidFill>
                  <a:srgbClr val="7030A0"/>
                </a:solidFill>
              </a:rPr>
              <a:t>What to 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C:\ping ip address.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Lost “o” will show complete connectivity is there  and lost 100 no connectivity</a:t>
            </a:r>
            <a:r>
              <a:rPr lang="en-US" i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>
                <a:solidFill>
                  <a:srgbClr val="00B0F0"/>
                </a:solidFill>
              </a:rPr>
              <a:t>Trace route (</a:t>
            </a:r>
            <a:r>
              <a:rPr lang="en-US" sz="2400" i="1" dirty="0" err="1" smtClean="0">
                <a:solidFill>
                  <a:srgbClr val="00B0F0"/>
                </a:solidFill>
              </a:rPr>
              <a:t>Trcert</a:t>
            </a:r>
            <a:r>
              <a:rPr lang="en-US" sz="2400" i="1" dirty="0" smtClean="0">
                <a:solidFill>
                  <a:srgbClr val="00B0F0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C:\IP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ADDRESS—WWW.GOOGLE.CO.IN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630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</TotalTime>
  <Words>249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Corbel</vt:lpstr>
      <vt:lpstr>Wingdings</vt:lpstr>
      <vt:lpstr>Basis</vt:lpstr>
      <vt:lpstr>footprinting</vt:lpstr>
      <vt:lpstr>FOOTPRINTING </vt:lpstr>
      <vt:lpstr>Footprinting</vt:lpstr>
      <vt:lpstr>FOOTPRINTING  </vt:lpstr>
      <vt:lpstr>FOOTPRINTING</vt:lpstr>
      <vt:lpstr>FOOTPRINTING</vt:lpstr>
      <vt:lpstr>FOOTPRINTING</vt:lpstr>
      <vt:lpstr>FOOTPRINTING 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footprinting</dc:title>
  <dc:creator>Madhu</dc:creator>
  <cp:lastModifiedBy>Madhu</cp:lastModifiedBy>
  <cp:revision>9</cp:revision>
  <dcterms:created xsi:type="dcterms:W3CDTF">2016-06-29T03:14:35Z</dcterms:created>
  <dcterms:modified xsi:type="dcterms:W3CDTF">2016-07-24T18:09:36Z</dcterms:modified>
</cp:coreProperties>
</file>