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HTTP AND HTTPS WORKS: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>Assume that there are two communications parties A (client) and B(client) server. A sends message or password to B and a intruder (Hacker) gets an </a:t>
            </a:r>
            <a:r>
              <a:rPr lang="en-US" sz="2000" dirty="0" err="1" smtClean="0">
                <a:solidFill>
                  <a:srgbClr val="00B0F0"/>
                </a:solidFill>
              </a:rPr>
              <a:t>unnauthorizes</a:t>
            </a:r>
            <a:r>
              <a:rPr lang="en-US" sz="2000" dirty="0" smtClean="0">
                <a:solidFill>
                  <a:srgbClr val="00B0F0"/>
                </a:solidFill>
              </a:rPr>
              <a:t> access in between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11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HOW IT WORKS: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6469" y="2717074"/>
            <a:ext cx="1724297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SENDS 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1874" y="2717074"/>
            <a:ext cx="2037806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RECEIVES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48594" y="4598126"/>
            <a:ext cx="2625635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 HACKES LINKS GETS PASSWORD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860766" y="3331029"/>
            <a:ext cx="3853543" cy="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41817" y="3331029"/>
            <a:ext cx="52252" cy="126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8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USE HTTPS: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3156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2149" y="2756263"/>
            <a:ext cx="1881051" cy="96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SENDS 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8183" y="2756263"/>
            <a:ext cx="2233748" cy="96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RECEIVES MESSAGE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275510" y="3386547"/>
            <a:ext cx="2227220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162441" y="3451208"/>
            <a:ext cx="21227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43200" y="3239589"/>
            <a:ext cx="1476103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3265714"/>
            <a:ext cx="152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6374674" y="3239589"/>
            <a:ext cx="313509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7154" y="5081451"/>
            <a:ext cx="1959429" cy="613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9280" y="5081451"/>
            <a:ext cx="2181497" cy="613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HTTP AND HTTPS: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When we use http so hacker directly hacks what we type like password or anything else.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But when we use https then the sender sends password is encrypted first and then before receiving to receiver decrypted so that receiver gets exact information.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In this case hacker gets password as XU46577GFH like that in simple word hacker gets wrong information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4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How HTTP AND HTTPS WORKS:</vt:lpstr>
      <vt:lpstr>HTTPS HOW IT WORKS: </vt:lpstr>
      <vt:lpstr>WHEN WE USE HTTPS: </vt:lpstr>
      <vt:lpstr>DIFFERENCE BETWEEN HTTP AND HTTPS: 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HTTP AND HTTPS WORKS:</dc:title>
  <dc:creator>Madhu</dc:creator>
  <cp:lastModifiedBy>Madhu</cp:lastModifiedBy>
  <cp:revision>2</cp:revision>
  <dcterms:created xsi:type="dcterms:W3CDTF">2016-06-30T03:15:50Z</dcterms:created>
  <dcterms:modified xsi:type="dcterms:W3CDTF">2016-06-30T03:31:01Z</dcterms:modified>
</cp:coreProperties>
</file>