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 address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 attack technique employed to compromise security of network switches.</a:t>
            </a:r>
          </a:p>
          <a:p>
            <a:r>
              <a:rPr lang="en-US" dirty="0" smtClean="0"/>
              <a:t>So that switches star behaving like a hub and switches and hub are two different things,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3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70171" y="3540033"/>
            <a:ext cx="3435532" cy="1802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Switches turns into hub.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014754" y="2168434"/>
            <a:ext cx="1946366" cy="1012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119256" y="5701938"/>
            <a:ext cx="2024743" cy="875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2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09406" y="4140926"/>
            <a:ext cx="2860765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15938" y="3800460"/>
            <a:ext cx="2272937" cy="680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 hood hacker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0"/>
          </p:cNvCxnSpPr>
          <p:nvPr/>
        </p:nvCxnSpPr>
        <p:spPr>
          <a:xfrm>
            <a:off x="7987937" y="3180803"/>
            <a:ext cx="0" cy="359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</p:cNvCxnSpPr>
          <p:nvPr/>
        </p:nvCxnSpPr>
        <p:spPr>
          <a:xfrm>
            <a:off x="7987937" y="5342708"/>
            <a:ext cx="0" cy="359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98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If user one sending information to user 2 and hacker sends bogus MAC address then switch behaves as hub.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So attacker gets sensitive information like password ,protected files ,credit card number and more.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Due to Mac address you are identified in a computer network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Then how to check MAC address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Okkkkk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Go t all programs then RUN and then type </a:t>
            </a:r>
            <a:r>
              <a:rPr lang="en-US" dirty="0" err="1" smtClean="0"/>
              <a:t>cmd</a:t>
            </a:r>
            <a:r>
              <a:rPr lang="en-US" dirty="0" smtClean="0"/>
              <a:t> and </a:t>
            </a:r>
            <a:r>
              <a:rPr lang="en-US" dirty="0" err="1" smtClean="0"/>
              <a:t>okkk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C:\ip </a:t>
            </a:r>
            <a:r>
              <a:rPr lang="en-US" dirty="0" err="1" smtClean="0"/>
              <a:t>config</a:t>
            </a:r>
            <a:r>
              <a:rPr lang="en-US" dirty="0" smtClean="0"/>
              <a:t>/all and enter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Physical address /Mac address comes.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6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PHYSICAL ADDRESS: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08-00-27-00-S4-7E  like that .and this is your identification in a network.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 when spoofing attack is done when attacker successfully pretends to be someone else by falsifying data and there by gain restricted sources and steals personal information.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 changing MAC address we pretends that we are something else.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5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3513908"/>
            <a:ext cx="9784080" cy="270401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Full form of MAC is media access control.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251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19</TotalTime>
  <Words>196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</vt:lpstr>
      <vt:lpstr>Banded</vt:lpstr>
      <vt:lpstr>Mac address</vt:lpstr>
      <vt:lpstr>Mac address</vt:lpstr>
      <vt:lpstr>MAC ATTACK</vt:lpstr>
      <vt:lpstr>MAC ATTACK</vt:lpstr>
      <vt:lpstr>Mac attack</vt:lpstr>
    </vt:vector>
  </TitlesOfParts>
  <Company>TEMAOS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 address</dc:title>
  <dc:creator>Madhu</dc:creator>
  <cp:lastModifiedBy>Madhu</cp:lastModifiedBy>
  <cp:revision>3</cp:revision>
  <dcterms:created xsi:type="dcterms:W3CDTF">2016-06-30T03:32:11Z</dcterms:created>
  <dcterms:modified xsi:type="dcterms:W3CDTF">2016-07-24T17:58:46Z</dcterms:modified>
</cp:coreProperties>
</file>