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7/25/2016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1585297"/>
          </a:xfrm>
        </p:spPr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236015">
            <a:off x="1051560" y="3017520"/>
            <a:ext cx="7891272" cy="20495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Proxy means represent else person in your name.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To mask your </a:t>
            </a:r>
            <a:r>
              <a:rPr lang="en-US" dirty="0" err="1" smtClean="0">
                <a:solidFill>
                  <a:srgbClr val="FF0000"/>
                </a:solidFill>
              </a:rPr>
              <a:t>Ip</a:t>
            </a:r>
            <a:r>
              <a:rPr lang="en-US" dirty="0" smtClean="0">
                <a:solidFill>
                  <a:srgbClr val="FF0000"/>
                </a:solidFill>
              </a:rPr>
              <a:t> under a proxy server to show that you live in a different country and to make yourself untraceable.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6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72046"/>
            <a:ext cx="10058400" cy="39377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80159" y="4146804"/>
            <a:ext cx="2168434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58046" y="2508069"/>
            <a:ext cx="3696788" cy="120178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46276" y="4146804"/>
            <a:ext cx="2325188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3448593" y="4878324"/>
            <a:ext cx="4297683" cy="855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7"/>
          </p:cNvCxnSpPr>
          <p:nvPr/>
        </p:nvCxnSpPr>
        <p:spPr>
          <a:xfrm flipV="1">
            <a:off x="3131033" y="3540034"/>
            <a:ext cx="1258087" cy="82102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  <a:endCxn id="5" idx="5"/>
          </p:cNvCxnSpPr>
          <p:nvPr/>
        </p:nvCxnSpPr>
        <p:spPr>
          <a:xfrm flipH="1" flipV="1">
            <a:off x="7113452" y="3533854"/>
            <a:ext cx="973340" cy="82720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94960" y="4741817"/>
            <a:ext cx="718457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500175" y="4878324"/>
            <a:ext cx="508025" cy="387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Callout 15"/>
          <p:cNvSpPr/>
          <p:nvPr/>
        </p:nvSpPr>
        <p:spPr>
          <a:xfrm>
            <a:off x="1685109" y="5982789"/>
            <a:ext cx="8739051" cy="795527"/>
          </a:xfrm>
          <a:prstGeom prst="wedgeEllipse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Attacker not connected directly  by target but uses other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1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1489166" y="3409406"/>
            <a:ext cx="2495005" cy="11234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Attacker</a:t>
            </a:r>
          </a:p>
          <a:p>
            <a:pPr algn="ctr"/>
            <a:r>
              <a:rPr lang="en-US" dirty="0" smtClean="0"/>
              <a:t>117.119.22.21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7889966" y="3370217"/>
            <a:ext cx="2651760" cy="117565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Webserver</a:t>
            </a:r>
          </a:p>
          <a:p>
            <a:pPr algn="ctr"/>
            <a:r>
              <a:rPr lang="en-US" dirty="0" smtClean="0"/>
              <a:t>111.121.14.65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519749" y="2312126"/>
            <a:ext cx="2991394" cy="9013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</a:p>
          <a:p>
            <a:pPr algn="ctr"/>
            <a:r>
              <a:rPr lang="en-US" dirty="0" smtClean="0"/>
              <a:t>111.121.14.65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7"/>
            <a:endCxn id="6" idx="2"/>
          </p:cNvCxnSpPr>
          <p:nvPr/>
        </p:nvCxnSpPr>
        <p:spPr>
          <a:xfrm flipV="1">
            <a:off x="3618786" y="2762795"/>
            <a:ext cx="900963" cy="8111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550331" y="2743200"/>
            <a:ext cx="1306286" cy="6662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2090057" y="4990011"/>
            <a:ext cx="7981406" cy="97971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There is not direct connection of attacker and web server but attacker uses proxy to hide its identity in a network.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7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307901" cy="4462272"/>
          </a:xfrm>
        </p:spPr>
        <p:txBody>
          <a:bodyPr/>
          <a:lstStyle/>
          <a:p>
            <a:r>
              <a:rPr lang="en-US" dirty="0" smtClean="0"/>
              <a:t>Types of proxy:</a:t>
            </a:r>
          </a:p>
          <a:p>
            <a:r>
              <a:rPr lang="en-US" dirty="0" smtClean="0"/>
              <a:t>Direct attack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Logged proxy:</a:t>
            </a:r>
          </a:p>
          <a:p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1593669" y="3265714"/>
            <a:ext cx="3069771" cy="74458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Attacker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7132319" y="3148149"/>
            <a:ext cx="2926081" cy="86214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663440" y="3638005"/>
            <a:ext cx="2468879" cy="587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Callout 9"/>
          <p:cNvSpPr/>
          <p:nvPr/>
        </p:nvSpPr>
        <p:spPr>
          <a:xfrm>
            <a:off x="1423851" y="5427617"/>
            <a:ext cx="2573382" cy="57476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Attacker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5068387" y="5427617"/>
            <a:ext cx="2625635" cy="57476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Usa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8595359" y="5381897"/>
            <a:ext cx="2532889" cy="62048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6"/>
            <a:endCxn id="11" idx="2"/>
          </p:cNvCxnSpPr>
          <p:nvPr/>
        </p:nvCxnSpPr>
        <p:spPr>
          <a:xfrm>
            <a:off x="3997233" y="5715000"/>
            <a:ext cx="107115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2"/>
          </p:cNvCxnSpPr>
          <p:nvPr/>
        </p:nvCxnSpPr>
        <p:spPr>
          <a:xfrm flipV="1">
            <a:off x="7694022" y="5692140"/>
            <a:ext cx="901337" cy="2939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7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proxy changing: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02229" y="3187337"/>
            <a:ext cx="2299062" cy="1711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Attacker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413939" y="3187337"/>
            <a:ext cx="3370217" cy="150222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proxy changing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464731" y="3278777"/>
            <a:ext cx="2534195" cy="1528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Target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2651760" y="4926002"/>
            <a:ext cx="7811589" cy="11299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We will going to use proxy chains so that target will never know our destination.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3801291" y="4042954"/>
            <a:ext cx="744583" cy="195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7784156" y="3938452"/>
            <a:ext cx="785078" cy="3265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2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Go to Google chrome and then type hide 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Then go to </a:t>
            </a:r>
            <a:r>
              <a:rPr lang="en-US" dirty="0" smtClean="0">
                <a:solidFill>
                  <a:srgbClr val="FF0000"/>
                </a:solidFill>
              </a:rPr>
              <a:t>free proxy.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Then you can access google of any country like </a:t>
            </a:r>
            <a:r>
              <a:rPr lang="en-US" dirty="0" smtClean="0">
                <a:solidFill>
                  <a:srgbClr val="FF0000"/>
                </a:solidFill>
              </a:rPr>
              <a:t>Germany,USA,Netherland.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You can also use Hideme.be.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Hideme.freeweb proxy and Anonymous surfing.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Hide me simply hide your identity to which country you belongs.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Go to google and type </a:t>
            </a:r>
            <a:r>
              <a:rPr lang="en-US" dirty="0" err="1" smtClean="0">
                <a:solidFill>
                  <a:srgbClr val="FF0000"/>
                </a:solidFill>
              </a:rPr>
              <a:t>proxylisthidemyass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In this you get IP address of different countries to use as proxy IP address.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08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</TotalTime>
  <Words>193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PROXY</vt:lpstr>
      <vt:lpstr>proxy</vt:lpstr>
      <vt:lpstr>proxy</vt:lpstr>
      <vt:lpstr>proxy</vt:lpstr>
      <vt:lpstr>proxy</vt:lpstr>
      <vt:lpstr>proxy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</dc:title>
  <dc:creator>Madhu</dc:creator>
  <cp:lastModifiedBy>Madhu</cp:lastModifiedBy>
  <cp:revision>6</cp:revision>
  <dcterms:created xsi:type="dcterms:W3CDTF">2016-07-25T07:55:13Z</dcterms:created>
  <dcterms:modified xsi:type="dcterms:W3CDTF">2016-07-25T08:36:42Z</dcterms:modified>
</cp:coreProperties>
</file>