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1227909"/>
            <a:ext cx="8144134" cy="1345474"/>
          </a:xfrm>
        </p:spPr>
        <p:txBody>
          <a:bodyPr/>
          <a:lstStyle/>
          <a:p>
            <a:r>
              <a:rPr lang="en-US" dirty="0" smtClean="0"/>
              <a:t>SNIFFING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349582">
            <a:off x="680322" y="3056709"/>
            <a:ext cx="8144134" cy="245501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The address bar turns from white to green indicating to visitors that the website is using extended validation SSL.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The standard HTTP changed to HTTPS automatically telling browser the connection between server and browser must secured through SSL.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The yellow padlock to activate showing you that browser connection to server is much secure .if there is no padlock or show broken padlock the page does not use SSL.</a:t>
            </a:r>
          </a:p>
        </p:txBody>
      </p:sp>
    </p:spTree>
    <p:extLst>
      <p:ext uri="{BB962C8B-B14F-4D97-AF65-F5344CB8AC3E}">
        <p14:creationId xmlns:p14="http://schemas.microsoft.com/office/powerpoint/2010/main" val="195986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362853">
            <a:off x="680321" y="2336873"/>
            <a:ext cx="9613861" cy="359931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REGULAR SITE</a:t>
            </a:r>
            <a:r>
              <a:rPr lang="en-US" dirty="0" smtClean="0">
                <a:solidFill>
                  <a:srgbClr val="FFFF00"/>
                </a:solidFill>
              </a:rPr>
              <a:t>: Web.address.com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PARTIAL SITE</a:t>
            </a:r>
            <a:r>
              <a:rPr lang="en-US" dirty="0" smtClean="0">
                <a:solidFill>
                  <a:srgbClr val="FFFF00"/>
                </a:solidFill>
              </a:rPr>
              <a:t>: https:\\web-address.com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SSL CERTIFIED</a:t>
            </a:r>
            <a:r>
              <a:rPr lang="en-US" dirty="0" smtClean="0">
                <a:solidFill>
                  <a:srgbClr val="FFFF00"/>
                </a:solidFill>
              </a:rPr>
              <a:t>:(GREEN LOCK) https:\\web-address.com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EV SSL:SSL </a:t>
            </a:r>
            <a:r>
              <a:rPr lang="en-US" dirty="0" smtClean="0">
                <a:solidFill>
                  <a:srgbClr val="FFFF00"/>
                </a:solidFill>
              </a:rPr>
              <a:t>validation site (us) https:\\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WHAT IS SSL?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It stands for server socket layer.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It provides a secure connection between applications.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SSL was developed by Netscape.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2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82275">
            <a:off x="680321" y="2336873"/>
            <a:ext cx="9613861" cy="3599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rgbClr val="FFFF00"/>
                </a:solidFill>
              </a:rPr>
              <a:t>If you want to open Facebook then computer sends request ,a particular mac address computer sends request and Facebook open  in your computer.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rgbClr val="FFFF00"/>
                </a:solidFill>
              </a:rPr>
              <a:t>MAC address provides your identity in a network.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rgbClr val="0070C0"/>
                </a:solidFill>
              </a:rPr>
              <a:t>SPOOFING ATTACK</a:t>
            </a:r>
            <a:r>
              <a:rPr lang="en-US" i="1" dirty="0" smtClean="0">
                <a:solidFill>
                  <a:srgbClr val="FFFF00"/>
                </a:solidFill>
              </a:rPr>
              <a:t>: If attacker knows MAC address then they can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srgbClr val="FFFF00"/>
                </a:solidFill>
              </a:rPr>
              <a:t>Use for bad purpose show that he is falsifying things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7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98133">
            <a:off x="680321" y="2336873"/>
            <a:ext cx="9613861" cy="3599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To change MAC ADDRESS: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Wireshark is a free and open source packet analyzer.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Used for network ,troubleshooting,analysis,software and communication protocol development and education.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Originally named Ethereal  the project was renamed Wireshark in may 2006 due to trade mark issue.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Capturing raw materials traffic from an interface requires elevated privileges on some platforms.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5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75091">
            <a:off x="680321" y="1972491"/>
            <a:ext cx="9613861" cy="396369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TO CHANGE MAC ADDRESS IN WINDOWS 7 AND 8.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GO TO RUN.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Write devmgmt.msc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Then a page will open.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Realtek RTL801E family PC-E fast Ethernet NC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Click right and go to properties.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Then go to advance.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Go to network address.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Value you have to right, space provided.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Callout 3"/>
          <p:cNvSpPr/>
          <p:nvPr/>
        </p:nvSpPr>
        <p:spPr>
          <a:xfrm rot="20241161">
            <a:off x="7615646" y="2560321"/>
            <a:ext cx="3122022" cy="3245240"/>
          </a:xfrm>
          <a:prstGeom prst="wedgeEllipse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the MAC address which MAC address you wanted to use is converted to your PC MAC address,</a:t>
            </a:r>
          </a:p>
        </p:txBody>
      </p:sp>
    </p:spTree>
    <p:extLst>
      <p:ext uri="{BB962C8B-B14F-4D97-AF65-F5344CB8AC3E}">
        <p14:creationId xmlns:p14="http://schemas.microsoft.com/office/powerpoint/2010/main" val="38857443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</TotalTime>
  <Words>319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</vt:lpstr>
      <vt:lpstr>Berlin</vt:lpstr>
      <vt:lpstr>SNIFFING</vt:lpstr>
      <vt:lpstr>SNIFFING</vt:lpstr>
      <vt:lpstr>SNIFFING</vt:lpstr>
      <vt:lpstr>SNIFFING</vt:lpstr>
      <vt:lpstr>SNIFFING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SNIFFING</dc:title>
  <dc:creator>Madhu</dc:creator>
  <cp:lastModifiedBy>Madhu</cp:lastModifiedBy>
  <cp:revision>4</cp:revision>
  <dcterms:created xsi:type="dcterms:W3CDTF">2016-07-25T18:01:30Z</dcterms:created>
  <dcterms:modified xsi:type="dcterms:W3CDTF">2016-07-25T18:34:18Z</dcterms:modified>
</cp:coreProperties>
</file>