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-10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Scanning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*</a:t>
            </a:r>
            <a:r>
              <a:rPr lang="en-US" dirty="0" smtClean="0"/>
              <a:t>What is running on target system</a:t>
            </a:r>
          </a:p>
          <a:p>
            <a:r>
              <a:rPr lang="en-US" dirty="0" smtClean="0"/>
              <a:t>*Scanning important </a:t>
            </a:r>
            <a:r>
              <a:rPr lang="en-US" dirty="0" smtClean="0"/>
              <a:t> to both  </a:t>
            </a:r>
            <a:r>
              <a:rPr lang="en-US" dirty="0" smtClean="0"/>
              <a:t>attackers </a:t>
            </a:r>
            <a:r>
              <a:rPr lang="en-US" dirty="0" smtClean="0"/>
              <a:t> and  those </a:t>
            </a:r>
            <a:r>
              <a:rPr lang="en-US" dirty="0" smtClean="0"/>
              <a:t>responsible </a:t>
            </a:r>
            <a:r>
              <a:rPr lang="en-US" dirty="0" smtClean="0"/>
              <a:t> for security  </a:t>
            </a:r>
            <a:r>
              <a:rPr lang="en-US" dirty="0" smtClean="0"/>
              <a:t>host </a:t>
            </a:r>
            <a:r>
              <a:rPr lang="en-US" dirty="0" smtClean="0"/>
              <a:t> and  </a:t>
            </a:r>
            <a:r>
              <a:rPr lang="en-US" dirty="0" smtClean="0"/>
              <a:t>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926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TYPES OF SCANNING: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PORT SCANNING (OPEN PORTS AND SERVICES).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NETWORK SCANNING (IP ADDRESS).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VULNERABLE SCANNING (PRESENCE OF KNOWN WEAKNESS).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Assume attacker as thief and target system as home so enter home what is the access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Point that is doors, windows and ventilator so (This is vulnerability at home).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304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Vulnerability scanning – Target system which software use  and after that hacker control all server.</a:t>
            </a:r>
          </a:p>
          <a:p>
            <a:r>
              <a:rPr lang="en-US" sz="3200" dirty="0" smtClean="0">
                <a:solidFill>
                  <a:schemeClr val="accent1"/>
                </a:solidFill>
              </a:rPr>
              <a:t>0-day- First vulnerability that hacker </a:t>
            </a:r>
            <a:r>
              <a:rPr lang="en-US" sz="3200" dirty="0" err="1" smtClean="0">
                <a:solidFill>
                  <a:schemeClr val="accent1"/>
                </a:solidFill>
              </a:rPr>
              <a:t>searche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smtClean="0">
                <a:solidFill>
                  <a:schemeClr val="accent1"/>
                </a:solidFill>
              </a:rPr>
              <a:t>is called </a:t>
            </a:r>
          </a:p>
          <a:p>
            <a:r>
              <a:rPr lang="en-US" sz="3200" dirty="0" smtClean="0">
                <a:solidFill>
                  <a:schemeClr val="accent1"/>
                </a:solidFill>
              </a:rPr>
              <a:t>Port-is a logical connection that allows data to sent from one application to other directly.</a:t>
            </a:r>
          </a:p>
          <a:p>
            <a:r>
              <a:rPr lang="en-US" sz="3200" dirty="0" smtClean="0">
                <a:solidFill>
                  <a:schemeClr val="accent1"/>
                </a:solidFill>
              </a:rPr>
              <a:t>Simply ports are through which hacker hacks the </a:t>
            </a:r>
            <a:r>
              <a:rPr lang="en-US" dirty="0" smtClean="0">
                <a:solidFill>
                  <a:schemeClr val="accent1"/>
                </a:solidFill>
              </a:rPr>
              <a:t>system.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122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my computer-c drive-windows-system 32-drivers-then  </a:t>
            </a:r>
            <a:r>
              <a:rPr lang="en-US" dirty="0" err="1" smtClean="0"/>
              <a:t>etc</a:t>
            </a:r>
            <a:r>
              <a:rPr lang="en-US" dirty="0" smtClean="0"/>
              <a:t> -click on </a:t>
            </a:r>
            <a:r>
              <a:rPr lang="en-US" dirty="0" err="1" smtClean="0"/>
              <a:t>Serives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And open this thing through NOTEPAD.</a:t>
            </a:r>
          </a:p>
          <a:p>
            <a:r>
              <a:rPr lang="en-US" dirty="0" smtClean="0"/>
              <a:t>This will give you all information regarding open ports.</a:t>
            </a:r>
          </a:p>
          <a:p>
            <a:r>
              <a:rPr lang="en-US" dirty="0" smtClean="0"/>
              <a:t>There you will see how many ports are open.</a:t>
            </a:r>
          </a:p>
          <a:p>
            <a:r>
              <a:rPr lang="en-US" dirty="0" smtClean="0"/>
              <a:t>Some basic full forms are:</a:t>
            </a:r>
          </a:p>
          <a:p>
            <a:r>
              <a:rPr lang="en-US" dirty="0" smtClean="0"/>
              <a:t>IANA – </a:t>
            </a:r>
            <a:r>
              <a:rPr lang="en-US" dirty="0" smtClean="0">
                <a:solidFill>
                  <a:srgbClr val="FF0000"/>
                </a:solidFill>
              </a:rPr>
              <a:t>Internet assigned number authority </a:t>
            </a:r>
            <a:r>
              <a:rPr lang="en-US" dirty="0" smtClean="0"/>
              <a:t>basically it provides unique IP address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/>
              <a:t>UDP full form </a:t>
            </a:r>
            <a:r>
              <a:rPr lang="en-US" dirty="0" smtClean="0">
                <a:solidFill>
                  <a:srgbClr val="FF0000"/>
                </a:solidFill>
              </a:rPr>
              <a:t>user datagram protocol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090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Scanning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631" y="1866817"/>
            <a:ext cx="9603275" cy="3450613"/>
          </a:xfrm>
        </p:spPr>
        <p:txBody>
          <a:bodyPr/>
          <a:lstStyle/>
          <a:p>
            <a:r>
              <a:rPr lang="en-US" dirty="0" smtClean="0"/>
              <a:t>Ping sweep is used to determine live host from a range of IP address by sending ICMP echo request.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Hacker send ping ICMP echo request and client give responses.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59429" y="3304903"/>
            <a:ext cx="1867988" cy="86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hacker</a:t>
            </a:r>
            <a:endParaRPr lang="en-US" dirty="0"/>
          </a:p>
        </p:txBody>
      </p:sp>
      <p:cxnSp>
        <p:nvCxnSpPr>
          <p:cNvPr id="6" name="Straight Connector 5"/>
          <p:cNvCxnSpPr>
            <a:stCxn id="4" idx="7"/>
          </p:cNvCxnSpPr>
          <p:nvPr/>
        </p:nvCxnSpPr>
        <p:spPr>
          <a:xfrm flipV="1">
            <a:off x="3553856" y="3409406"/>
            <a:ext cx="3069013" cy="21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5"/>
          </p:cNvCxnSpPr>
          <p:nvPr/>
        </p:nvCxnSpPr>
        <p:spPr>
          <a:xfrm flipV="1">
            <a:off x="3553856" y="3997234"/>
            <a:ext cx="3108201" cy="43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126480" y="3409406"/>
            <a:ext cx="1685109" cy="609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115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59429" y="2795451"/>
            <a:ext cx="2116182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Hacker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811589" y="2403566"/>
            <a:ext cx="1463040" cy="679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811589" y="3474720"/>
            <a:ext cx="1463040" cy="600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811589" y="4415246"/>
            <a:ext cx="1567542" cy="600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3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5"/>
            <a:endCxn id="7" idx="2"/>
          </p:cNvCxnSpPr>
          <p:nvPr/>
        </p:nvCxnSpPr>
        <p:spPr>
          <a:xfrm>
            <a:off x="3765703" y="3966185"/>
            <a:ext cx="4045886" cy="749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2"/>
          </p:cNvCxnSpPr>
          <p:nvPr/>
        </p:nvCxnSpPr>
        <p:spPr>
          <a:xfrm>
            <a:off x="4075611" y="3474720"/>
            <a:ext cx="3735978" cy="300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7"/>
            <a:endCxn id="5" idx="2"/>
          </p:cNvCxnSpPr>
          <p:nvPr/>
        </p:nvCxnSpPr>
        <p:spPr>
          <a:xfrm flipV="1">
            <a:off x="3765703" y="2743200"/>
            <a:ext cx="4045886" cy="253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4897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ICMP stands for internet control message protocol.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Ping and ping sweep tools</a:t>
            </a:r>
          </a:p>
          <a:p>
            <a:r>
              <a:rPr lang="en-US" sz="2800" dirty="0" smtClean="0"/>
              <a:t>Angry ip scanner</a:t>
            </a:r>
          </a:p>
          <a:p>
            <a:r>
              <a:rPr lang="en-US" sz="2800" dirty="0" smtClean="0"/>
              <a:t>Zenmap</a:t>
            </a:r>
          </a:p>
          <a:p>
            <a:r>
              <a:rPr lang="en-US" sz="2800" dirty="0" smtClean="0"/>
              <a:t>Ping monitor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258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0070C0"/>
                </a:solidFill>
              </a:rPr>
              <a:t>Scanning tools:</a:t>
            </a:r>
          </a:p>
          <a:p>
            <a:r>
              <a:rPr lang="en-US" sz="2800" dirty="0" smtClean="0"/>
              <a:t>Advance ip scanner</a:t>
            </a:r>
          </a:p>
          <a:p>
            <a:r>
              <a:rPr lang="en-US" sz="2800" dirty="0" smtClean="0"/>
              <a:t>Cure ports</a:t>
            </a:r>
          </a:p>
          <a:p>
            <a:r>
              <a:rPr lang="en-US" sz="2800" dirty="0" smtClean="0"/>
              <a:t>Nexpose</a:t>
            </a:r>
          </a:p>
          <a:p>
            <a:r>
              <a:rPr lang="en-US" sz="2800" dirty="0" smtClean="0"/>
              <a:t>Net scan tools pro.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2665649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125</TotalTime>
  <Words>276</Words>
  <Application>Microsoft Office PowerPoint</Application>
  <PresentationFormat>Custom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Gallery</vt:lpstr>
      <vt:lpstr>Scanning</vt:lpstr>
      <vt:lpstr>SCANNING</vt:lpstr>
      <vt:lpstr>Scanning</vt:lpstr>
      <vt:lpstr>sCANNING</vt:lpstr>
      <vt:lpstr>Scanning  </vt:lpstr>
      <vt:lpstr>Scanning </vt:lpstr>
      <vt:lpstr>Scanning</vt:lpstr>
      <vt:lpstr>Scanning</vt:lpstr>
    </vt:vector>
  </TitlesOfParts>
  <Company>TEMAOS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Scanning</dc:title>
  <dc:creator>Madhu</dc:creator>
  <cp:lastModifiedBy>bcs service baheri</cp:lastModifiedBy>
  <cp:revision>14</cp:revision>
  <dcterms:created xsi:type="dcterms:W3CDTF">2016-06-30T00:17:34Z</dcterms:created>
  <dcterms:modified xsi:type="dcterms:W3CDTF">2016-09-02T06:26:08Z</dcterms:modified>
</cp:coreProperties>
</file>