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7/25/2016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7/25/2016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7/25/2016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7/25/2016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7/25/2016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7/25/2016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7/25/2016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7/25/2016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7/25/2016</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7/25/2016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7/25/2016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7/25/2016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7/25/2016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7/25/2016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7/25/2016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7/25/2016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7/25/2016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7/25/2016</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0322" y="326571"/>
            <a:ext cx="8144134" cy="1449978"/>
          </a:xfrm>
        </p:spPr>
        <p:txBody>
          <a:bodyPr/>
          <a:lstStyle/>
          <a:p>
            <a:r>
              <a:rPr lang="en-US" dirty="0" smtClean="0"/>
              <a:t>Session Hijacking</a:t>
            </a:r>
            <a:endParaRPr lang="en-US" dirty="0"/>
          </a:p>
        </p:txBody>
      </p:sp>
      <p:sp>
        <p:nvSpPr>
          <p:cNvPr id="3" name="Subtitle 2"/>
          <p:cNvSpPr>
            <a:spLocks noGrp="1"/>
          </p:cNvSpPr>
          <p:nvPr>
            <p:ph type="subTitle" idx="1"/>
          </p:nvPr>
        </p:nvSpPr>
        <p:spPr>
          <a:xfrm rot="21388846">
            <a:off x="680322" y="2677886"/>
            <a:ext cx="8144134" cy="2833841"/>
          </a:xfrm>
        </p:spPr>
        <p:txBody>
          <a:bodyPr>
            <a:normAutofit/>
          </a:bodyPr>
          <a:lstStyle/>
          <a:p>
            <a:pPr marL="342900" indent="-342900">
              <a:buFont typeface="Wingdings" panose="05000000000000000000" pitchFamily="2" charset="2"/>
              <a:buChar char="ü"/>
            </a:pPr>
            <a:r>
              <a:rPr lang="en-US" dirty="0" smtClean="0">
                <a:solidFill>
                  <a:srgbClr val="FFFF00"/>
                </a:solidFill>
              </a:rPr>
              <a:t>Session is a semi permanent interactive  information interchange, also known as a dialogue ,a conversation or a meeting between two or more communication devices ,between a computer and user.</a:t>
            </a:r>
          </a:p>
          <a:p>
            <a:pPr marL="342900" indent="-342900">
              <a:buFont typeface="Wingdings" panose="05000000000000000000" pitchFamily="2" charset="2"/>
              <a:buChar char="ü"/>
            </a:pPr>
            <a:r>
              <a:rPr lang="en-US" dirty="0" smtClean="0">
                <a:solidFill>
                  <a:srgbClr val="FFFF00"/>
                </a:solidFill>
              </a:rPr>
              <a:t>In computer science session hijacking sometimes called cookie hijacking is a exploitation of valid computer session sometimes also called a session key  to gain unauthorized access to information of </a:t>
            </a:r>
            <a:r>
              <a:rPr lang="en-US" dirty="0" err="1" smtClean="0">
                <a:solidFill>
                  <a:srgbClr val="FFFF00"/>
                </a:solidFill>
              </a:rPr>
              <a:t>serives</a:t>
            </a:r>
            <a:r>
              <a:rPr lang="en-US" dirty="0" smtClean="0">
                <a:solidFill>
                  <a:srgbClr val="FFFF00"/>
                </a:solidFill>
              </a:rPr>
              <a:t> in computer system.</a:t>
            </a:r>
          </a:p>
          <a:p>
            <a:pPr marL="342900" indent="-342900">
              <a:buFont typeface="Wingdings" panose="05000000000000000000" pitchFamily="2" charset="2"/>
              <a:buChar char="ü"/>
            </a:pPr>
            <a:endParaRPr lang="en-US" dirty="0">
              <a:solidFill>
                <a:srgbClr val="FFFF00"/>
              </a:solidFill>
            </a:endParaRPr>
          </a:p>
        </p:txBody>
      </p:sp>
    </p:spTree>
    <p:extLst>
      <p:ext uri="{BB962C8B-B14F-4D97-AF65-F5344CB8AC3E}">
        <p14:creationId xmlns:p14="http://schemas.microsoft.com/office/powerpoint/2010/main" val="2049552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HIJACKING</a:t>
            </a:r>
            <a:endParaRPr lang="en-US" dirty="0"/>
          </a:p>
        </p:txBody>
      </p:sp>
      <p:sp>
        <p:nvSpPr>
          <p:cNvPr id="4" name="Content Placeholder 3"/>
          <p:cNvSpPr>
            <a:spLocks noGrp="1"/>
          </p:cNvSpPr>
          <p:nvPr>
            <p:ph idx="1"/>
          </p:nvPr>
        </p:nvSpPr>
        <p:spPr/>
        <p:txBody>
          <a:bodyPr/>
          <a:lstStyle/>
          <a:p>
            <a:pPr>
              <a:buFont typeface="Wingdings" panose="05000000000000000000" pitchFamily="2" charset="2"/>
              <a:buChar char="ü"/>
            </a:pPr>
            <a:r>
              <a:rPr lang="en-US" dirty="0" smtClean="0">
                <a:solidFill>
                  <a:srgbClr val="002060"/>
                </a:solidFill>
              </a:rPr>
              <a:t>If you visit a site using username and password and this cookies is there they anyone can use that thing.</a:t>
            </a:r>
          </a:p>
          <a:p>
            <a:pPr>
              <a:buFont typeface="Wingdings" panose="05000000000000000000" pitchFamily="2" charset="2"/>
              <a:buChar char="ü"/>
            </a:pPr>
            <a:r>
              <a:rPr lang="en-US" dirty="0" smtClean="0">
                <a:solidFill>
                  <a:srgbClr val="FFFF00"/>
                </a:solidFill>
              </a:rPr>
              <a:t>This is a 3-way handshake:</a:t>
            </a:r>
          </a:p>
          <a:p>
            <a:pPr>
              <a:buFont typeface="Wingdings" panose="05000000000000000000" pitchFamily="2" charset="2"/>
              <a:buChar char="ü"/>
            </a:pPr>
            <a:r>
              <a:rPr lang="en-US" dirty="0" smtClean="0">
                <a:solidFill>
                  <a:srgbClr val="002060"/>
                </a:solidFill>
              </a:rPr>
              <a:t>STEP 1: Host A -----SYN----Host B.</a:t>
            </a:r>
          </a:p>
          <a:p>
            <a:pPr>
              <a:buFont typeface="Wingdings" panose="05000000000000000000" pitchFamily="2" charset="2"/>
              <a:buChar char="ü"/>
            </a:pPr>
            <a:r>
              <a:rPr lang="en-US" dirty="0" smtClean="0">
                <a:solidFill>
                  <a:srgbClr val="002060"/>
                </a:solidFill>
              </a:rPr>
              <a:t>STEP 2: Host A-----SYN,ACK----Host B.</a:t>
            </a:r>
          </a:p>
          <a:p>
            <a:pPr>
              <a:buFont typeface="Wingdings" panose="05000000000000000000" pitchFamily="2" charset="2"/>
              <a:buChar char="ü"/>
            </a:pPr>
            <a:r>
              <a:rPr lang="en-US" dirty="0" smtClean="0">
                <a:solidFill>
                  <a:srgbClr val="002060"/>
                </a:solidFill>
              </a:rPr>
              <a:t>STEP 3: Host A ------ACK---------Host B.</a:t>
            </a:r>
          </a:p>
          <a:p>
            <a:pPr>
              <a:buFont typeface="Wingdings" panose="05000000000000000000" pitchFamily="2" charset="2"/>
              <a:buChar char="ü"/>
            </a:pPr>
            <a:r>
              <a:rPr lang="en-US" dirty="0" smtClean="0">
                <a:solidFill>
                  <a:srgbClr val="00B0F0"/>
                </a:solidFill>
              </a:rPr>
              <a:t>HOST A ------CONNECTION ESTABLISHED ----HOST B.</a:t>
            </a:r>
            <a:endParaRPr lang="en-US" dirty="0">
              <a:solidFill>
                <a:srgbClr val="00B0F0"/>
              </a:solidFill>
            </a:endParaRPr>
          </a:p>
        </p:txBody>
      </p:sp>
    </p:spTree>
    <p:extLst>
      <p:ext uri="{BB962C8B-B14F-4D97-AF65-F5344CB8AC3E}">
        <p14:creationId xmlns:p14="http://schemas.microsoft.com/office/powerpoint/2010/main" val="1342378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HIJACKING</a:t>
            </a:r>
            <a:endParaRPr lang="en-US" dirty="0"/>
          </a:p>
        </p:txBody>
      </p:sp>
      <p:sp>
        <p:nvSpPr>
          <p:cNvPr id="3" name="Content Placeholder 2"/>
          <p:cNvSpPr>
            <a:spLocks noGrp="1"/>
          </p:cNvSpPr>
          <p:nvPr>
            <p:ph idx="1"/>
          </p:nvPr>
        </p:nvSpPr>
        <p:spPr/>
        <p:txBody>
          <a:bodyPr/>
          <a:lstStyle/>
          <a:p>
            <a:endParaRPr lang="en-US" dirty="0"/>
          </a:p>
        </p:txBody>
      </p:sp>
      <p:sp>
        <p:nvSpPr>
          <p:cNvPr id="4" name="Oval Callout 3"/>
          <p:cNvSpPr/>
          <p:nvPr/>
        </p:nvSpPr>
        <p:spPr>
          <a:xfrm>
            <a:off x="836023" y="2537364"/>
            <a:ext cx="2677885" cy="1619794"/>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1</a:t>
            </a:r>
            <a:endParaRPr lang="en-US" dirty="0"/>
          </a:p>
        </p:txBody>
      </p:sp>
      <p:sp>
        <p:nvSpPr>
          <p:cNvPr id="5" name="Oval Callout 4"/>
          <p:cNvSpPr/>
          <p:nvPr/>
        </p:nvSpPr>
        <p:spPr>
          <a:xfrm>
            <a:off x="6191794" y="2638696"/>
            <a:ext cx="3304904" cy="1384663"/>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2</a:t>
            </a:r>
            <a:endParaRPr lang="en-US" dirty="0"/>
          </a:p>
        </p:txBody>
      </p:sp>
      <p:sp>
        <p:nvSpPr>
          <p:cNvPr id="6" name="Oval Callout 5"/>
          <p:cNvSpPr/>
          <p:nvPr/>
        </p:nvSpPr>
        <p:spPr>
          <a:xfrm>
            <a:off x="3200399" y="4290956"/>
            <a:ext cx="3304903" cy="1423852"/>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Hacker</a:t>
            </a:r>
            <a:endParaRPr lang="en-US" dirty="0"/>
          </a:p>
        </p:txBody>
      </p:sp>
      <p:cxnSp>
        <p:nvCxnSpPr>
          <p:cNvPr id="8" name="Straight Arrow Connector 7"/>
          <p:cNvCxnSpPr>
            <a:endCxn id="5" idx="2"/>
          </p:cNvCxnSpPr>
          <p:nvPr/>
        </p:nvCxnSpPr>
        <p:spPr>
          <a:xfrm>
            <a:off x="3513909" y="3331027"/>
            <a:ext cx="2677885" cy="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0"/>
          </p:cNvCxnSpPr>
          <p:nvPr/>
        </p:nvCxnSpPr>
        <p:spPr>
          <a:xfrm flipV="1">
            <a:off x="4852851" y="3657599"/>
            <a:ext cx="1587138" cy="63335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3"/>
          </p:cNvCxnSpPr>
          <p:nvPr/>
        </p:nvCxnSpPr>
        <p:spPr>
          <a:xfrm flipH="1" flipV="1">
            <a:off x="3304903" y="3814354"/>
            <a:ext cx="3370883" cy="622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 name="Oval Callout 12"/>
          <p:cNvSpPr/>
          <p:nvPr/>
        </p:nvSpPr>
        <p:spPr>
          <a:xfrm>
            <a:off x="1567543" y="5878286"/>
            <a:ext cx="8347166" cy="750234"/>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1 establishes connection with user 2 and hacker hacks the connection.</a:t>
            </a:r>
            <a:endParaRPr lang="en-US" dirty="0"/>
          </a:p>
        </p:txBody>
      </p:sp>
    </p:spTree>
    <p:extLst>
      <p:ext uri="{BB962C8B-B14F-4D97-AF65-F5344CB8AC3E}">
        <p14:creationId xmlns:p14="http://schemas.microsoft.com/office/powerpoint/2010/main" val="754527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HIJACKING</a:t>
            </a:r>
            <a:endParaRPr lang="en-US" dirty="0"/>
          </a:p>
        </p:txBody>
      </p:sp>
      <p:sp>
        <p:nvSpPr>
          <p:cNvPr id="3" name="Content Placeholder 2"/>
          <p:cNvSpPr>
            <a:spLocks noGrp="1"/>
          </p:cNvSpPr>
          <p:nvPr>
            <p:ph idx="1"/>
          </p:nvPr>
        </p:nvSpPr>
        <p:spPr/>
        <p:txBody>
          <a:bodyPr/>
          <a:lstStyle/>
          <a:p>
            <a:r>
              <a:rPr lang="en-US" dirty="0" smtClean="0">
                <a:solidFill>
                  <a:srgbClr val="00B0F0"/>
                </a:solidFill>
              </a:rPr>
              <a:t>Types of session hijacking:</a:t>
            </a:r>
          </a:p>
          <a:p>
            <a:pPr>
              <a:buFont typeface="Wingdings" panose="05000000000000000000" pitchFamily="2" charset="2"/>
              <a:buChar char="ü"/>
            </a:pPr>
            <a:r>
              <a:rPr lang="en-US" dirty="0" smtClean="0">
                <a:solidFill>
                  <a:srgbClr val="002060"/>
                </a:solidFill>
              </a:rPr>
              <a:t>Active session hijacking.</a:t>
            </a:r>
          </a:p>
          <a:p>
            <a:pPr>
              <a:buFont typeface="Wingdings" panose="05000000000000000000" pitchFamily="2" charset="2"/>
              <a:buChar char="ü"/>
            </a:pPr>
            <a:r>
              <a:rPr lang="en-US" dirty="0" smtClean="0">
                <a:solidFill>
                  <a:srgbClr val="002060"/>
                </a:solidFill>
              </a:rPr>
              <a:t>Passive session hijacking.</a:t>
            </a:r>
          </a:p>
          <a:p>
            <a:pPr>
              <a:buFont typeface="Wingdings" panose="05000000000000000000" pitchFamily="2" charset="2"/>
              <a:buChar char="ü"/>
            </a:pPr>
            <a:r>
              <a:rPr lang="en-US" dirty="0" smtClean="0">
                <a:solidFill>
                  <a:srgbClr val="002060"/>
                </a:solidFill>
              </a:rPr>
              <a:t>Active session hijacking: active session hijacking means hijacking a already authenticated session.</a:t>
            </a:r>
          </a:p>
          <a:p>
            <a:pPr>
              <a:buFont typeface="Wingdings" panose="05000000000000000000" pitchFamily="2" charset="2"/>
              <a:buChar char="ü"/>
            </a:pPr>
            <a:r>
              <a:rPr lang="en-US" dirty="0" smtClean="0">
                <a:solidFill>
                  <a:srgbClr val="002060"/>
                </a:solidFill>
              </a:rPr>
              <a:t>Active session hijacking means that original user has logged in his account or profile and then attacker steal the cookies to hijack the active session and then disconnects the original user from the server.</a:t>
            </a:r>
            <a:endParaRPr lang="en-US" dirty="0">
              <a:solidFill>
                <a:srgbClr val="002060"/>
              </a:solidFill>
            </a:endParaRPr>
          </a:p>
        </p:txBody>
      </p:sp>
    </p:spTree>
    <p:extLst>
      <p:ext uri="{BB962C8B-B14F-4D97-AF65-F5344CB8AC3E}">
        <p14:creationId xmlns:p14="http://schemas.microsoft.com/office/powerpoint/2010/main" val="1388168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HIJACKING</a:t>
            </a:r>
            <a:endParaRPr lang="en-US" dirty="0"/>
          </a:p>
        </p:txBody>
      </p:sp>
      <p:sp>
        <p:nvSpPr>
          <p:cNvPr id="3" name="Content Placeholder 2"/>
          <p:cNvSpPr>
            <a:spLocks noGrp="1"/>
          </p:cNvSpPr>
          <p:nvPr>
            <p:ph idx="1"/>
          </p:nvPr>
        </p:nvSpPr>
        <p:spPr/>
        <p:txBody>
          <a:bodyPr/>
          <a:lstStyle/>
          <a:p>
            <a:r>
              <a:rPr lang="en-US" dirty="0" smtClean="0"/>
              <a:t>Passive session Hijacking:</a:t>
            </a:r>
          </a:p>
          <a:p>
            <a:r>
              <a:rPr lang="en-US" dirty="0" smtClean="0"/>
              <a:t>In passive session hijacking attacker does not hijack active session instead they capture the login credentials while the original user is trying to establish a new connection with the server attacker is sitting the server is sitting silently on same network and recording the login credentials.</a:t>
            </a:r>
          </a:p>
          <a:p>
            <a:endParaRPr lang="en-US" dirty="0"/>
          </a:p>
        </p:txBody>
      </p:sp>
      <p:sp>
        <p:nvSpPr>
          <p:cNvPr id="4" name="Oval Callout 3"/>
          <p:cNvSpPr/>
          <p:nvPr/>
        </p:nvSpPr>
        <p:spPr>
          <a:xfrm>
            <a:off x="1410788" y="4572000"/>
            <a:ext cx="2220685" cy="888274"/>
          </a:xfrm>
          <a:prstGeom prst="wedgeEllipseCallou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2060"/>
                </a:solidFill>
              </a:rPr>
              <a:t>User 1</a:t>
            </a:r>
            <a:endParaRPr lang="en-US" dirty="0">
              <a:solidFill>
                <a:srgbClr val="002060"/>
              </a:solidFill>
            </a:endParaRPr>
          </a:p>
        </p:txBody>
      </p:sp>
      <p:sp>
        <p:nvSpPr>
          <p:cNvPr id="5" name="Oval Callout 4"/>
          <p:cNvSpPr/>
          <p:nvPr/>
        </p:nvSpPr>
        <p:spPr>
          <a:xfrm>
            <a:off x="5806765" y="4585063"/>
            <a:ext cx="2312125" cy="888274"/>
          </a:xfrm>
          <a:prstGeom prst="wedgeEllipseCallou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2060"/>
                </a:solidFill>
              </a:rPr>
              <a:t>User 2</a:t>
            </a:r>
            <a:endParaRPr lang="en-US" dirty="0">
              <a:solidFill>
                <a:srgbClr val="002060"/>
              </a:solidFill>
            </a:endParaRPr>
          </a:p>
        </p:txBody>
      </p:sp>
      <p:cxnSp>
        <p:nvCxnSpPr>
          <p:cNvPr id="7" name="Straight Arrow Connector 6"/>
          <p:cNvCxnSpPr>
            <a:stCxn id="4" idx="7"/>
          </p:cNvCxnSpPr>
          <p:nvPr/>
        </p:nvCxnSpPr>
        <p:spPr>
          <a:xfrm>
            <a:off x="3306261" y="4702085"/>
            <a:ext cx="2702653" cy="3973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5" idx="3"/>
            <a:endCxn id="4" idx="5"/>
          </p:cNvCxnSpPr>
          <p:nvPr/>
        </p:nvCxnSpPr>
        <p:spPr>
          <a:xfrm flipH="1" flipV="1">
            <a:off x="3306261" y="5330189"/>
            <a:ext cx="2839107" cy="1306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3801291" y="5826034"/>
            <a:ext cx="2207623" cy="7184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Hacker</a:t>
            </a:r>
            <a:endParaRPr lang="en-US" dirty="0"/>
          </a:p>
        </p:txBody>
      </p:sp>
      <p:cxnSp>
        <p:nvCxnSpPr>
          <p:cNvPr id="12" name="Straight Arrow Connector 11"/>
          <p:cNvCxnSpPr/>
          <p:nvPr/>
        </p:nvCxnSpPr>
        <p:spPr>
          <a:xfrm>
            <a:off x="4725814" y="5330189"/>
            <a:ext cx="0" cy="6134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39197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HIJACKING</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smtClean="0">
                <a:solidFill>
                  <a:srgbClr val="FFFF00"/>
                </a:solidFill>
              </a:rPr>
              <a:t>ADVANTAGE OF SESSION HACKING FOR ATTACKER</a:t>
            </a:r>
            <a:r>
              <a:rPr lang="en-US" dirty="0" smtClean="0">
                <a:solidFill>
                  <a:srgbClr val="002060"/>
                </a:solidFill>
              </a:rPr>
              <a:t>:</a:t>
            </a:r>
          </a:p>
          <a:p>
            <a:pPr>
              <a:buFont typeface="Wingdings" panose="05000000000000000000" pitchFamily="2" charset="2"/>
              <a:buChar char="ü"/>
            </a:pPr>
            <a:r>
              <a:rPr lang="en-US" dirty="0" smtClean="0">
                <a:solidFill>
                  <a:srgbClr val="002060"/>
                </a:solidFill>
              </a:rPr>
              <a:t>This type of attack is ability to gain access to a server without having to authenticate to it.</a:t>
            </a:r>
          </a:p>
          <a:p>
            <a:pPr>
              <a:buFont typeface="Wingdings" panose="05000000000000000000" pitchFamily="2" charset="2"/>
              <a:buChar char="ü"/>
            </a:pPr>
            <a:r>
              <a:rPr lang="en-US" dirty="0" smtClean="0">
                <a:solidFill>
                  <a:srgbClr val="002060"/>
                </a:solidFill>
              </a:rPr>
              <a:t>Once attacker hijacks a session they no longer have to worry about authenticating to server as long as communication session remain active.</a:t>
            </a:r>
          </a:p>
          <a:p>
            <a:pPr>
              <a:buFont typeface="Wingdings" panose="05000000000000000000" pitchFamily="2" charset="2"/>
              <a:buChar char="ü"/>
            </a:pPr>
            <a:r>
              <a:rPr lang="en-US" dirty="0" smtClean="0">
                <a:solidFill>
                  <a:srgbClr val="002060"/>
                </a:solidFill>
              </a:rPr>
              <a:t>Session hijacking is also very easy to do. Especially on older operating system.</a:t>
            </a:r>
            <a:endParaRPr lang="en-US" dirty="0">
              <a:solidFill>
                <a:srgbClr val="002060"/>
              </a:solidFill>
            </a:endParaRPr>
          </a:p>
        </p:txBody>
      </p:sp>
    </p:spTree>
    <p:extLst>
      <p:ext uri="{BB962C8B-B14F-4D97-AF65-F5344CB8AC3E}">
        <p14:creationId xmlns:p14="http://schemas.microsoft.com/office/powerpoint/2010/main" val="465055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HIJACKING</a:t>
            </a:r>
            <a:endParaRPr lang="en-US" dirty="0"/>
          </a:p>
        </p:txBody>
      </p:sp>
      <p:sp>
        <p:nvSpPr>
          <p:cNvPr id="3" name="Content Placeholder 2"/>
          <p:cNvSpPr>
            <a:spLocks noGrp="1"/>
          </p:cNvSpPr>
          <p:nvPr>
            <p:ph idx="1"/>
          </p:nvPr>
        </p:nvSpPr>
        <p:spPr/>
        <p:txBody>
          <a:bodyPr/>
          <a:lstStyle/>
          <a:p>
            <a:r>
              <a:rPr lang="en-US" dirty="0" smtClean="0"/>
              <a:t>When  a successful attack is achieved the attacker has ability to read and modify </a:t>
            </a:r>
            <a:r>
              <a:rPr lang="en-US" dirty="0" err="1" smtClean="0"/>
              <a:t>data,violating</a:t>
            </a:r>
            <a:r>
              <a:rPr lang="en-US" dirty="0" smtClean="0"/>
              <a:t> the confidentially and integrity portion of model.</a:t>
            </a:r>
          </a:p>
          <a:p>
            <a:r>
              <a:rPr lang="en-US" dirty="0" smtClean="0"/>
              <a:t>Availability is also affected by session hijack due to ARP storms and denial of service condition that are by product of attack.</a:t>
            </a:r>
            <a:endParaRPr lang="en-US" dirty="0"/>
          </a:p>
        </p:txBody>
      </p:sp>
    </p:spTree>
    <p:extLst>
      <p:ext uri="{BB962C8B-B14F-4D97-AF65-F5344CB8AC3E}">
        <p14:creationId xmlns:p14="http://schemas.microsoft.com/office/powerpoint/2010/main" val="2348118863"/>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59</TotalTime>
  <Words>396</Words>
  <Application>Microsoft Office PowerPoint</Application>
  <PresentationFormat>Widescreen</PresentationFormat>
  <Paragraphs>35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Wingdings</vt:lpstr>
      <vt:lpstr>Berlin</vt:lpstr>
      <vt:lpstr>Session Hijacking</vt:lpstr>
      <vt:lpstr>SESSION HIJACKING</vt:lpstr>
      <vt:lpstr>SESSION HIJACKING</vt:lpstr>
      <vt:lpstr>SESSION HIJACKING</vt:lpstr>
      <vt:lpstr>SESSION HIJACKING</vt:lpstr>
      <vt:lpstr>SESSION HIJACKING</vt:lpstr>
      <vt:lpstr>SESSION HIJACKING</vt:lpstr>
    </vt:vector>
  </TitlesOfParts>
  <Company>TEMAOS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Hijacking</dc:title>
  <dc:creator>Madhu</dc:creator>
  <cp:lastModifiedBy>Madhu</cp:lastModifiedBy>
  <cp:revision>7</cp:revision>
  <dcterms:created xsi:type="dcterms:W3CDTF">2016-07-25T10:57:51Z</dcterms:created>
  <dcterms:modified xsi:type="dcterms:W3CDTF">2016-07-25T11:57:38Z</dcterms:modified>
</cp:coreProperties>
</file>