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16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hishtank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hatismyipaddress.com/trace-emai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1098437"/>
          </a:xfrm>
        </p:spPr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Social engineering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0606" y="3069771"/>
            <a:ext cx="9183188" cy="1972745"/>
          </a:xfrm>
        </p:spPr>
        <p:txBody>
          <a:bodyPr>
            <a:normAutofit fontScale="92500" lnSpcReduction="20000"/>
          </a:bodyPr>
          <a:lstStyle/>
          <a:p>
            <a:r>
              <a:rPr lang="en-US" i="1" dirty="0" smtClean="0">
                <a:solidFill>
                  <a:srgbClr val="7030A0"/>
                </a:solidFill>
              </a:rPr>
              <a:t>Social engineering is the art of manipulating people so that give up confidential information.</a:t>
            </a:r>
          </a:p>
          <a:p>
            <a:endParaRPr lang="en-US" i="1" dirty="0">
              <a:solidFill>
                <a:srgbClr val="7030A0"/>
              </a:solidFill>
            </a:endParaRPr>
          </a:p>
          <a:p>
            <a:r>
              <a:rPr lang="en-US" i="1" dirty="0" smtClean="0">
                <a:solidFill>
                  <a:srgbClr val="7030A0"/>
                </a:solidFill>
              </a:rPr>
              <a:t>A social engineer commonly use telephone or internet to trick a person into revealing sensitive information or getting them to do something that is against typical policies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57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SOCIAL ENGINEERING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606731" y="3004457"/>
            <a:ext cx="2011679" cy="1645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Information</a:t>
            </a:r>
          </a:p>
          <a:p>
            <a:pPr algn="ctr"/>
            <a:r>
              <a:rPr lang="en-US" dirty="0" smtClean="0">
                <a:solidFill>
                  <a:srgbClr val="7030A0"/>
                </a:solidFill>
              </a:rPr>
              <a:t>gathering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971110" y="3004455"/>
            <a:ext cx="2142308" cy="164591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Development of relation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348549" y="3004456"/>
            <a:ext cx="2073731" cy="164591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Exploit of </a:t>
            </a:r>
          </a:p>
          <a:p>
            <a:pPr algn="ctr"/>
            <a:r>
              <a:rPr lang="en-US" dirty="0" smtClean="0">
                <a:solidFill>
                  <a:srgbClr val="002060"/>
                </a:solidFill>
              </a:rPr>
              <a:t>relation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739053" y="3004456"/>
            <a:ext cx="1998616" cy="164591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Execution to achieve objective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10" name="Straight Arrow Connector 9"/>
          <p:cNvCxnSpPr>
            <a:stCxn id="4" idx="6"/>
            <a:endCxn id="5" idx="2"/>
          </p:cNvCxnSpPr>
          <p:nvPr/>
        </p:nvCxnSpPr>
        <p:spPr>
          <a:xfrm flipV="1">
            <a:off x="3618410" y="3827415"/>
            <a:ext cx="35270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6"/>
            <a:endCxn id="8" idx="2"/>
          </p:cNvCxnSpPr>
          <p:nvPr/>
        </p:nvCxnSpPr>
        <p:spPr>
          <a:xfrm>
            <a:off x="8422280" y="3827415"/>
            <a:ext cx="3167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4"/>
          </p:cNvCxnSpPr>
          <p:nvPr/>
        </p:nvCxnSpPr>
        <p:spPr>
          <a:xfrm flipH="1">
            <a:off x="9731829" y="4650375"/>
            <a:ext cx="6532" cy="61395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1737360" y="5264331"/>
            <a:ext cx="8007533" cy="65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750423" y="4389120"/>
            <a:ext cx="0" cy="875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ular Callout 25"/>
          <p:cNvSpPr/>
          <p:nvPr/>
        </p:nvSpPr>
        <p:spPr>
          <a:xfrm>
            <a:off x="1946366" y="5296989"/>
            <a:ext cx="8334103" cy="1332416"/>
          </a:xfrm>
          <a:prstGeom prst="wedgeRoundRectCallo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The social engineering attack cycle.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167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SOCIAL ENGINEERING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What motivates an individual to carry out a social engineering attack</a:t>
            </a:r>
            <a:r>
              <a:rPr lang="en-US" dirty="0" smtClean="0">
                <a:solidFill>
                  <a:srgbClr val="7030A0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Financial gain</a:t>
            </a:r>
            <a:r>
              <a:rPr lang="en-US" dirty="0" smtClean="0">
                <a:solidFill>
                  <a:srgbClr val="7030A0"/>
                </a:solidFill>
              </a:rPr>
              <a:t>: for a variety of reason an individual might become transfixed on monetary gain.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Self interest</a:t>
            </a:r>
            <a:r>
              <a:rPr lang="en-US" dirty="0" smtClean="0">
                <a:solidFill>
                  <a:srgbClr val="7030A0"/>
                </a:solidFill>
              </a:rPr>
              <a:t>: Want to access and modify information that is associated with family member ,friends, even neighbor.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evenge</a:t>
            </a:r>
            <a:r>
              <a:rPr lang="en-US" dirty="0" smtClean="0">
                <a:solidFill>
                  <a:srgbClr val="7030A0"/>
                </a:solidFill>
              </a:rPr>
              <a:t>- for reason only truly known by an individual ,he might look to target a friend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7030A0"/>
                </a:solidFill>
              </a:rPr>
              <a:t>Collegue,organization or even a total stranger so satisfy emotional desire for vengeance.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318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SOCIAL ENGINEERING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7030A0"/>
                </a:solidFill>
              </a:rPr>
              <a:t>Website name: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hlinkClick r:id="rId2"/>
              </a:rPr>
              <a:t>www.phishtank.com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7030A0"/>
                </a:solidFill>
              </a:rPr>
              <a:t>If you think that page is phishing copy URL and paste and click.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7030A0"/>
                </a:solidFill>
              </a:rPr>
              <a:t>If it is phishing website and its blocks that website.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0000"/>
                </a:solidFill>
              </a:rPr>
              <a:t>Fake Emailing sites: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BA16A3"/>
                </a:solidFill>
              </a:rPr>
              <a:t>https:// emkei.cz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BA16A3"/>
                </a:solidFill>
              </a:rPr>
              <a:t>www.anonymailer.com</a:t>
            </a:r>
            <a:r>
              <a:rPr lang="en-US" dirty="0" smtClean="0">
                <a:solidFill>
                  <a:srgbClr val="7030A0"/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941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SOCIAL ENGINEERING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7030A0"/>
                </a:solidFill>
              </a:rPr>
              <a:t>HOW TO TRACE MAIL 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B0F0"/>
                </a:solidFill>
                <a:hlinkClick r:id="rId2"/>
              </a:rPr>
              <a:t>www.whatismyipaddress.com/trace-email</a:t>
            </a:r>
            <a:r>
              <a:rPr lang="en-US" dirty="0" smtClean="0">
                <a:solidFill>
                  <a:srgbClr val="00B0F0"/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0000"/>
                </a:solidFill>
              </a:rPr>
              <a:t>Fake message 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B0F0"/>
                </a:solidFill>
              </a:rPr>
              <a:t>www.afreesms.com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33170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43</TotalTime>
  <Words>200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Franklin Gothic Book</vt:lpstr>
      <vt:lpstr>Wingdings</vt:lpstr>
      <vt:lpstr>Crop</vt:lpstr>
      <vt:lpstr>Social engineering</vt:lpstr>
      <vt:lpstr>SOCIAL ENGINEERING</vt:lpstr>
      <vt:lpstr>SOCIAL ENGINEERING</vt:lpstr>
      <vt:lpstr>SOCIAL ENGINEERING</vt:lpstr>
      <vt:lpstr>SOCIAL ENGINEERING</vt:lpstr>
    </vt:vector>
  </TitlesOfParts>
  <Company>TEMAOS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engineering</dc:title>
  <dc:creator>Madhu</dc:creator>
  <cp:lastModifiedBy>Madhu</cp:lastModifiedBy>
  <cp:revision>5</cp:revision>
  <dcterms:created xsi:type="dcterms:W3CDTF">2016-07-25T03:12:12Z</dcterms:created>
  <dcterms:modified xsi:type="dcterms:W3CDTF">2016-07-25T03:55:34Z</dcterms:modified>
</cp:coreProperties>
</file>