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783770"/>
            <a:ext cx="5285619" cy="1724299"/>
          </a:xfrm>
        </p:spPr>
        <p:txBody>
          <a:bodyPr/>
          <a:lstStyle/>
          <a:p>
            <a:r>
              <a:rPr lang="en-US" dirty="0" smtClean="0"/>
              <a:t>STEGNOGRAPHY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2060"/>
                </a:solidFill>
              </a:rPr>
              <a:t>It is a technique allows you to hide a file inside a image file. Simply our</a:t>
            </a:r>
          </a:p>
          <a:p>
            <a:r>
              <a:rPr lang="en-US" i="1" dirty="0" smtClean="0">
                <a:solidFill>
                  <a:srgbClr val="002060"/>
                </a:solidFill>
              </a:rPr>
              <a:t>Is to transmit information in hidden manner security through obscurity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6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221" y="1436914"/>
            <a:ext cx="8453602" cy="1123406"/>
          </a:xfrm>
        </p:spPr>
        <p:txBody>
          <a:bodyPr>
            <a:normAutofit/>
          </a:bodyPr>
          <a:lstStyle/>
          <a:p>
            <a:r>
              <a:rPr lang="en-US" dirty="0" smtClean="0"/>
              <a:t>STEGNOGRAPHY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221" y="3122023"/>
            <a:ext cx="8596668" cy="192619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2060"/>
                </a:solidFill>
              </a:rPr>
              <a:t>It is an art and science of writing hidden message in such a way that no one apart from sender and intended person recipient suspects the existence of message.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2060"/>
                </a:solidFill>
              </a:rPr>
              <a:t>Can be thought of information smuggling.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002060"/>
                </a:solidFill>
              </a:rPr>
              <a:t>Both the recipient and sender must know how to decrypt hidden message done by key.</a:t>
            </a:r>
          </a:p>
          <a:p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29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783772"/>
            <a:ext cx="7891899" cy="1449978"/>
          </a:xfrm>
        </p:spPr>
        <p:txBody>
          <a:bodyPr/>
          <a:lstStyle/>
          <a:p>
            <a:r>
              <a:rPr lang="en-US" dirty="0" smtClean="0"/>
              <a:t>STEGNOGRAPHY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3122023"/>
            <a:ext cx="8596668" cy="1789611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Meaning of steganography?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Steganos means covered.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Graphie means writings.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6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005841"/>
            <a:ext cx="8596668" cy="1214845"/>
          </a:xfrm>
        </p:spPr>
        <p:txBody>
          <a:bodyPr/>
          <a:lstStyle/>
          <a:p>
            <a:r>
              <a:rPr lang="en-US" dirty="0" smtClean="0"/>
              <a:t>STEGANOGRAPHY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560321"/>
            <a:ext cx="8596668" cy="282752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History of stenography.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Steganography technique has been used for ages and data back to ancient Greece.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Application is same to hide secret data in innocently looking cover and send to proper recipient, who is aware of information hiding procedure.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In ideal situation existence of hidden communication detected by third party.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7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4271" y="2778034"/>
            <a:ext cx="8596668" cy="1611086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Father of steganography technique is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HERODOTUS.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92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598023"/>
          </a:xfrm>
        </p:spPr>
        <p:txBody>
          <a:bodyPr/>
          <a:lstStyle/>
          <a:p>
            <a:r>
              <a:rPr lang="en-US" dirty="0" smtClean="0"/>
              <a:t>STEGNOGRAPHY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7335" y="2403567"/>
            <a:ext cx="8596668" cy="3637796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TECHNIQUE WHICH USED PREVIOUSLY.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F0"/>
                </a:solidFill>
              </a:rPr>
              <a:t>Write message on tablet and cover it with wax.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F0"/>
                </a:solidFill>
              </a:rPr>
              <a:t>Secret letters can be hidden in messengers soles.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F0"/>
                </a:solidFill>
              </a:rPr>
              <a:t>Use pigeons to carry secret notes.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F0"/>
                </a:solidFill>
              </a:rPr>
              <a:t>Very common technique in history was to use invisible ink (urine/milk) is still used by a lot of children.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55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598023"/>
          </a:xfrm>
        </p:spPr>
        <p:txBody>
          <a:bodyPr/>
          <a:lstStyle/>
          <a:p>
            <a:r>
              <a:rPr lang="en-US" dirty="0" smtClean="0"/>
              <a:t>STEGNOGRAPHY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03121"/>
            <a:ext cx="8596668" cy="3938242"/>
          </a:xfrm>
        </p:spPr>
        <p:txBody>
          <a:bodyPr/>
          <a:lstStyle/>
          <a:p>
            <a:r>
              <a:rPr lang="en-US" dirty="0" smtClean="0"/>
              <a:t>TECHNIQUE OF STEGNOGRAPHY.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81451" y="3213463"/>
            <a:ext cx="4192551" cy="1672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Stego</a:t>
            </a:r>
            <a:r>
              <a:rPr lang="en-US" dirty="0" smtClean="0"/>
              <a:t> application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36469" y="2899954"/>
            <a:ext cx="2364377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Covered files /image files/</a:t>
            </a:r>
            <a:r>
              <a:rPr lang="en-US" dirty="0" err="1" smtClean="0"/>
              <a:t>vedio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36468" y="4944081"/>
            <a:ext cx="2364378" cy="1280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to hide/txt/images/</a:t>
            </a:r>
            <a:r>
              <a:rPr lang="en-US" dirty="0" err="1" smtClean="0"/>
              <a:t>vedios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6"/>
          </p:cNvCxnSpPr>
          <p:nvPr/>
        </p:nvCxnSpPr>
        <p:spPr>
          <a:xfrm>
            <a:off x="3500846" y="3540034"/>
            <a:ext cx="1580605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</p:cNvCxnSpPr>
          <p:nvPr/>
        </p:nvCxnSpPr>
        <p:spPr>
          <a:xfrm flipV="1">
            <a:off x="3500846" y="4728754"/>
            <a:ext cx="1580605" cy="85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7602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226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STEGNOGRAPHY</vt:lpstr>
      <vt:lpstr>STEGNOGRAPHY</vt:lpstr>
      <vt:lpstr>STEGNOGRAPHY</vt:lpstr>
      <vt:lpstr>STEGANOGRAPHY</vt:lpstr>
      <vt:lpstr>Father of steganography technique is  HERODOTUS.</vt:lpstr>
      <vt:lpstr>STEGNOGRAPHY</vt:lpstr>
      <vt:lpstr>STEGNOGRAPHY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STEGNOGRAPHY</dc:title>
  <dc:creator>Madhu</dc:creator>
  <cp:lastModifiedBy>Madhu</cp:lastModifiedBy>
  <cp:revision>5</cp:revision>
  <dcterms:created xsi:type="dcterms:W3CDTF">2016-07-24T16:14:30Z</dcterms:created>
  <dcterms:modified xsi:type="dcterms:W3CDTF">2016-07-24T17:43:30Z</dcterms:modified>
</cp:coreProperties>
</file>