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05736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Windows hacking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34833">
            <a:off x="1371600" y="3632201"/>
            <a:ext cx="9448800" cy="27555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With the help of this you can control entire computer.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Microsoft never revels this things to their consumer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But as a Ethical hacker you should understands these things.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As you can have control of all computer applications.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You can modify each and every things according to your wish.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Windows hacking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176320"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Press windows key and R (letter).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write Cmd and press enter.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Now a page open local group policy editor.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Go to administrative templates.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Have various sub options like.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Control panel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Desktop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Network….and many more.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Windows hacking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196355"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</a:rPr>
              <a:t>In control panel you have: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Add and remove programs.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Display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Personalization.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Printers.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Programs….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6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90622"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Click on Control panel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various options are there.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Go to prohibit access to control panel.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Double click 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press Enabled.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apply and right click refresh.</a:t>
            </a:r>
          </a:p>
          <a:p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2037806" y="4990011"/>
            <a:ext cx="7563394" cy="108421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you no longer able to use control panel.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00937">
            <a:off x="685800" y="2194560"/>
            <a:ext cx="108204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If you want back control panel then Disabled  then refresh control panel comes.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Now one new thing: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Go to personalization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go to prevent changing desktop background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double click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Enabled then apply and </a:t>
            </a:r>
            <a:r>
              <a:rPr lang="en-US" dirty="0" err="1" smtClean="0">
                <a:solidFill>
                  <a:srgbClr val="FFFF00"/>
                </a:solidFill>
              </a:rPr>
              <a:t>then..ok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FF00"/>
                </a:solidFill>
              </a:rPr>
              <a:t>Then refresh and now desktop background never change.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1672046" y="5525589"/>
            <a:ext cx="8778240" cy="84908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we have provided only 2 examples but you can alter entire windows setting.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88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231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Windows hacking</vt:lpstr>
      <vt:lpstr>Windows hacking</vt:lpstr>
      <vt:lpstr>Windows hacking</vt:lpstr>
      <vt:lpstr>Windows hacking</vt:lpstr>
      <vt:lpstr>Windows hacking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hacking</dc:title>
  <dc:creator>Madhu</dc:creator>
  <cp:lastModifiedBy>Madhu</cp:lastModifiedBy>
  <cp:revision>3</cp:revision>
  <dcterms:created xsi:type="dcterms:W3CDTF">2016-07-25T10:19:12Z</dcterms:created>
  <dcterms:modified xsi:type="dcterms:W3CDTF">2016-07-25T10:38:51Z</dcterms:modified>
</cp:coreProperties>
</file>