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011341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Career guidelines: hacking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213482">
            <a:off x="1751012" y="3148150"/>
            <a:ext cx="8689976" cy="19855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Network administrator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Administer network which means that they take care of task of installing,config,expanding and repairing of network.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Network administrator take care of network hardware such as cables ,hubs,switches,routers,servers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and clients as well as network software, email server ,backup software.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6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Career guidelines : hacking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21314467">
            <a:off x="913774" y="2367092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FF0000"/>
                </a:solidFill>
              </a:rPr>
              <a:t>Job description: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An ethical hacker conducts advanced penetration tests to identify vulnerability in computer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The ability to analyze risk assessment and put in place measures to control vulnerable areas.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Ethical hacker is also many times more involves with other areas of interests security for company such as encryption, security protocols, firewalls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Career guidelines: hacking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21170768">
            <a:off x="913774" y="2024744"/>
            <a:ext cx="10363826" cy="376645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Skills required: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Creativity.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Analytical thinking.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Logical thinking.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Motivation.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Networking.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Hardware.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Observation.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Dedication.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Quick-thinking.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In depth computer knowledge.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6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Career guidelines: hacking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21308604">
            <a:off x="913774" y="2214694"/>
            <a:ext cx="10363826" cy="3576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FF0000"/>
                </a:solidFill>
              </a:rPr>
              <a:t>Government jobs: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002060"/>
                </a:solidFill>
              </a:rPr>
              <a:t>Government agencies.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002060"/>
                </a:solidFill>
              </a:rPr>
              <a:t>Military.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002060"/>
                </a:solidFill>
              </a:rPr>
              <a:t>Defense organization.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err="1" smtClean="0">
                <a:solidFill>
                  <a:srgbClr val="002060"/>
                </a:solidFill>
              </a:rPr>
              <a:t>Cbi</a:t>
            </a:r>
            <a:r>
              <a:rPr lang="en-US" i="1" dirty="0" smtClean="0">
                <a:solidFill>
                  <a:srgbClr val="002060"/>
                </a:solidFill>
              </a:rPr>
              <a:t> ( central bureau of investigation).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002060"/>
                </a:solidFill>
              </a:rPr>
              <a:t>Forensic laboratories.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2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guidelines: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21241216">
            <a:off x="913774" y="2312126"/>
            <a:ext cx="10363826" cy="34790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Jobs: private options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It firms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Financial companies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Banks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Airlines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Hotels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Retail networks.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Career guidelines: hacking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Fresher salary: 1.5 to 3.0 lakhs per annum.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Pg. diploma or masters  will get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16 to 25 lakhs.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So simply hacking is very beneficial and necessary for todays generation </a:t>
            </a:r>
            <a:r>
              <a:rPr lang="en-US" dirty="0" err="1" smtClean="0">
                <a:solidFill>
                  <a:srgbClr val="002060"/>
                </a:solidFill>
              </a:rPr>
              <a:t>childerens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030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</TotalTime>
  <Words>225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Droplet</vt:lpstr>
      <vt:lpstr>Career guidelines: hacking</vt:lpstr>
      <vt:lpstr>Career guidelines : hacking</vt:lpstr>
      <vt:lpstr>Career guidelines: hacking</vt:lpstr>
      <vt:lpstr>Career guidelines: hacking</vt:lpstr>
      <vt:lpstr>Career guidelines: hacking</vt:lpstr>
      <vt:lpstr>Career guidelines: hacking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guidelines: hacking</dc:title>
  <dc:creator>Madhu</dc:creator>
  <cp:lastModifiedBy>Madhu</cp:lastModifiedBy>
  <cp:revision>3</cp:revision>
  <dcterms:created xsi:type="dcterms:W3CDTF">2016-07-25T03:59:18Z</dcterms:created>
  <dcterms:modified xsi:type="dcterms:W3CDTF">2016-07-25T04:23:51Z</dcterms:modified>
</cp:coreProperties>
</file>