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(INTERNET PROTOCOL)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F0"/>
                </a:solidFill>
              </a:rPr>
              <a:t>1-A Unique identifier.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F0"/>
                </a:solidFill>
              </a:rPr>
              <a:t>2-way to identify machine on a network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B0F0"/>
                </a:solidFill>
              </a:rPr>
              <a:t>3-Connect to other computer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530948"/>
            <a:ext cx="8596668" cy="15709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1-32 bit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2-11001000  00001010   00010100  0001110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3-consist of 4 sections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4-each section consist of 8 bits.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1-Each section can range from 0 to 255.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2-Converted to decimal equivalent.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3-200.10.20.30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7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030A0"/>
                </a:solidFill>
              </a:rPr>
              <a:t>1-Four parts know as octets.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030A0"/>
                </a:solidFill>
              </a:rPr>
              <a:t>2-There are 4294967296 ip address can be formed.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030A0"/>
                </a:solidFill>
              </a:rPr>
              <a:t>3-To know ip address type 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www.what</a:t>
            </a:r>
            <a:r>
              <a:rPr lang="en-US" sz="2800" dirty="0" smtClean="0">
                <a:solidFill>
                  <a:srgbClr val="00B0F0"/>
                </a:solidFill>
              </a:rPr>
              <a:t> is my </a:t>
            </a:r>
            <a:r>
              <a:rPr lang="en-US" sz="2800" dirty="0" err="1" smtClean="0">
                <a:solidFill>
                  <a:srgbClr val="00B0F0"/>
                </a:solidFill>
              </a:rPr>
              <a:t>ip</a:t>
            </a:r>
            <a:r>
              <a:rPr lang="en-US" sz="2800" dirty="0" smtClean="0">
                <a:solidFill>
                  <a:srgbClr val="00B0F0"/>
                </a:solidFill>
              </a:rPr>
              <a:t> address.com.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44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IP ADDRESS (INTERNET PROTOCOL)</vt:lpstr>
      <vt:lpstr>IP Address</vt:lpstr>
      <vt:lpstr>IP ADDRESS</vt:lpstr>
      <vt:lpstr>IP ADDRESS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 (INTERNET PROTOCOL)</dc:title>
  <dc:creator>Madhu</dc:creator>
  <cp:lastModifiedBy>Madhu</cp:lastModifiedBy>
  <cp:revision>4</cp:revision>
  <dcterms:created xsi:type="dcterms:W3CDTF">2016-06-29T23:51:55Z</dcterms:created>
  <dcterms:modified xsi:type="dcterms:W3CDTF">2016-07-24T18:01:12Z</dcterms:modified>
</cp:coreProperties>
</file>