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84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1760"/>
            <a:ext cx="9448800" cy="22729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 computer virus attaches itself to a program or a file enabling it to spread from one computer to another leaving infection as it travels.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Like a human a computer virus can range in severity .some may cause only mildly annoying viruses are attached to an executable file which means viruses exist on a your computer but it actually cannot infect your computer unless you run or open malicious program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9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Trojans: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Greek soldiers create horse ,this horse are so big that all soldiers of Greek hide  inside horse and troy keep in front of troy gate.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Troy country thought that Greek army accepted defeated and for relationship they give a gift.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In night all Greek soldiers come out and take over country troy.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Trojans read, comes to us with more trusted files such as mp3,video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When open Trojans runs and pc remotically access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create Trojans: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Electronic money theft.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Deletion of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Keystroke logging.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Watcher user screen.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Data corruption.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Crashing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Controlling computer system remotically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 virus cannot spread without human action. Because a virus is spread by human action people will unknowingly continue the spreaded of a computer virus by sharing infecting or sending emails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</a:rPr>
              <a:t>WORMS: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Similar to virus.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Subclass of virus.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Can travel without any human action.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Worm could send out hundred or thousand of copies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9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 horse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If installed in a computer can damaged all your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We can change desktop ,email,id,password known.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Backdoor create in your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It is like software attached to files if open installed then attacker remotically control your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Hacks email, password.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So Trojans are very harmful.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16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top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rgbClr val="FFFF00"/>
                </a:solidFill>
              </a:rPr>
              <a:t>A Jerusalem (Black box).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rgbClr val="FFFF00"/>
                </a:solidFill>
              </a:rPr>
              <a:t>Michelangelo (1991,virus).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rgbClr val="FFFF00"/>
                </a:solidFill>
              </a:rPr>
              <a:t>So big </a:t>
            </a:r>
            <a:r>
              <a:rPr lang="en-US" sz="4400" dirty="0" smtClean="0">
                <a:solidFill>
                  <a:srgbClr val="FFFF00"/>
                </a:solidFill>
              </a:rPr>
              <a:t>(5 lakh computer infect).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rgbClr val="FFFF00"/>
                </a:solidFill>
              </a:rPr>
              <a:t>Melissa (1999).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to virus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To take control of computer and use it for specific task.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To generate money.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Distributed political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To steal sensitive information ,credit card details numbers,password,personal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Cyber terrorism.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Play prank.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For revenge purpose, to prove ones skill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5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computer get infected with virus.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Accepting without reading.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Opening email attachment.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Pirating software ,music and movies.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No antivirus and spyware scanner.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Downloading any infected software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810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 of computer virus.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Extra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Display drives are not accessible.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Computer bips with no display.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Slow startup.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Missing files.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VIRUS HOAX.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>
                <a:solidFill>
                  <a:srgbClr val="FFFF00"/>
                </a:solidFill>
              </a:rPr>
              <a:t>It is a message warning the recipient of a non-existent computer virus threat.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96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virus and worm.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WORM – write once read many.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 virus is a file that cannot spread to another unless an infected file is replicated and actually sent to another computer where worm does the opposite.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 worm after being installed on a system can replicate itself and spread itself using outlook, other application mailing program.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Virus spreading options are much lesser then that of a worm because virus only infect files on the machine.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 main objective of this type of malware is to install other application on the infected computer ,so it can be controlled from other computers.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Trojans are malicious programs, that performs action that have not been authorized by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THESE INCLUDES: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Deleting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Blocking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Modifying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Copying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Disrupting performance of computer or computer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46578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134</TotalTime>
  <Words>610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virus</vt:lpstr>
      <vt:lpstr>virus</vt:lpstr>
      <vt:lpstr>Trojan horse</vt:lpstr>
      <vt:lpstr>Some top viruses</vt:lpstr>
      <vt:lpstr>Reason to virus creation</vt:lpstr>
      <vt:lpstr>How does a computer get infected with virus. </vt:lpstr>
      <vt:lpstr>Symptoms of computer virus.</vt:lpstr>
      <vt:lpstr>Difference between virus and worm. </vt:lpstr>
      <vt:lpstr>trojans</vt:lpstr>
      <vt:lpstr>History of Trojans: </vt:lpstr>
      <vt:lpstr>Reasons to create Trojans:</vt:lpstr>
    </vt:vector>
  </TitlesOfParts>
  <Company>TEMAOS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dc:creator>Madhu</dc:creator>
  <cp:lastModifiedBy>bcs service baheri</cp:lastModifiedBy>
  <cp:revision>13</cp:revision>
  <dcterms:created xsi:type="dcterms:W3CDTF">2016-07-25T02:09:15Z</dcterms:created>
  <dcterms:modified xsi:type="dcterms:W3CDTF">2016-08-31T10:56:42Z</dcterms:modified>
</cp:coreProperties>
</file>