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40" y="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640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28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ca7580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ca7580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6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ca7580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ca7580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7cb71b0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7cb71b0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278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7cb71b0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7cb71b0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7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cb71b02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7cb71b02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8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cb71b0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7cb71b0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99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7cb71b02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7cb71b02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2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54e694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654e694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29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7cb71b0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7cb71b0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8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ca7580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ca75802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7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246154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246154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0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246154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e246154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7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cb71b02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cb71b02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cb71b02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7cb71b02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7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ca7580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ca7580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71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ca7580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ca7580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9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7cb71b0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7cb71b02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59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53900" y="0"/>
            <a:ext cx="9297900" cy="49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 b="1" dirty="0"/>
              <a:t>  Job Management System(JMS)</a:t>
            </a:r>
            <a:endParaRPr sz="4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00" b="1" dirty="0" smtClean="0"/>
              <a:t>                        </a:t>
            </a:r>
            <a:br>
              <a:rPr lang="en-US" sz="3700" b="1" dirty="0" smtClean="0"/>
            </a:br>
            <a:r>
              <a:rPr lang="en-US" sz="3700" b="1" dirty="0"/>
              <a:t> </a:t>
            </a:r>
            <a:endParaRPr sz="3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 dirty="0" smtClean="0"/>
              <a:t>Group:-------------,-------------</a:t>
            </a:r>
            <a:br>
              <a:rPr lang="en" sz="2900" b="1" dirty="0" smtClean="0"/>
            </a:br>
            <a:r>
              <a:rPr lang="en" sz="2900" b="1" dirty="0" smtClean="0"/>
              <a:t>Course Code:CSSE-403</a:t>
            </a:r>
            <a:endParaRPr sz="29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 dirty="0"/>
              <a:t>Course </a:t>
            </a:r>
            <a:r>
              <a:rPr lang="en" sz="2900" b="1" dirty="0" smtClean="0"/>
              <a:t>Title:</a:t>
            </a:r>
            <a:r>
              <a:rPr lang="en-US" sz="2900" b="1" dirty="0" smtClean="0"/>
              <a:t>RDBMS LAB</a:t>
            </a:r>
            <a:endParaRPr sz="29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159300" y="2106000"/>
            <a:ext cx="8520600" cy="4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After login show job list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23" y="623100"/>
            <a:ext cx="4590527" cy="398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 rot="10800000" flipH="1">
            <a:off x="4764100" y="1205950"/>
            <a:ext cx="862500" cy="5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 txBox="1"/>
          <p:nvPr/>
        </p:nvSpPr>
        <p:spPr>
          <a:xfrm>
            <a:off x="8192650" y="4835500"/>
            <a:ext cx="11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0" y="1828825"/>
            <a:ext cx="8832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marR="228600" lvl="0" indent="-3873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00" y="637900"/>
            <a:ext cx="6082625" cy="37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315825" y="4820900"/>
            <a:ext cx="66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0" y="1869575"/>
            <a:ext cx="8832600" cy="59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After pressing Job Holder button</a:t>
            </a:r>
            <a:endParaRPr sz="1700">
              <a:highlight>
                <a:schemeClr val="lt1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login</a:t>
            </a:r>
            <a:endParaRPr sz="1700">
              <a:highlight>
                <a:schemeClr val="lt1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Create Account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2950"/>
            <a:ext cx="4290574" cy="20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5"/>
          <p:cNvCxnSpPr/>
          <p:nvPr/>
        </p:nvCxnSpPr>
        <p:spPr>
          <a:xfrm rot="10800000" flipH="1">
            <a:off x="6207900" y="1881150"/>
            <a:ext cx="1293600" cy="4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757925"/>
            <a:ext cx="4108201" cy="20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326325" y="-90800"/>
            <a:ext cx="261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Job Holder</a:t>
            </a:r>
            <a:endParaRPr sz="2500" b="1"/>
          </a:p>
        </p:txBody>
      </p:sp>
      <p:sp>
        <p:nvSpPr>
          <p:cNvPr id="161" name="Google Shape;161;p25"/>
          <p:cNvSpPr txBox="1"/>
          <p:nvPr/>
        </p:nvSpPr>
        <p:spPr>
          <a:xfrm>
            <a:off x="7699850" y="47901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57200" y="1828825"/>
            <a:ext cx="8832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Username</a:t>
            </a:r>
            <a:endParaRPr sz="2500">
              <a:highlight>
                <a:schemeClr val="lt1"/>
              </a:highlight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password</a:t>
            </a:r>
            <a:endParaRPr sz="25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67" name="Google Shape;167;p26"/>
          <p:cNvCxnSpPr/>
          <p:nvPr/>
        </p:nvCxnSpPr>
        <p:spPr>
          <a:xfrm rot="10800000" flipH="1">
            <a:off x="1509175" y="3911525"/>
            <a:ext cx="1293600" cy="46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490575"/>
            <a:ext cx="5537026" cy="4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7823050" y="4744700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2182200"/>
            <a:ext cx="8520600" cy="4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After login show candidate list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75" name="Google Shape;175;p27"/>
          <p:cNvCxnSpPr/>
          <p:nvPr/>
        </p:nvCxnSpPr>
        <p:spPr>
          <a:xfrm rot="10800000" flipH="1">
            <a:off x="6004350" y="2448550"/>
            <a:ext cx="862500" cy="55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5" y="1123825"/>
            <a:ext cx="4178315" cy="320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 rot="10800000" flipH="1">
            <a:off x="5470875" y="1587050"/>
            <a:ext cx="554400" cy="5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7"/>
          <p:cNvSpPr txBox="1"/>
          <p:nvPr/>
        </p:nvSpPr>
        <p:spPr>
          <a:xfrm>
            <a:off x="7792250" y="47755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0" y="1676425"/>
            <a:ext cx="8832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marR="228600" lvl="0" indent="-38735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47" y="714675"/>
            <a:ext cx="4785999" cy="33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7819850" y="47917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lang="en" sz="2750" b="1">
                <a:solidFill>
                  <a:srgbClr val="202124"/>
                </a:solidFill>
                <a:highlight>
                  <a:schemeClr val="lt1"/>
                </a:highlight>
              </a:rPr>
              <a:t>Dependency 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Pycharm: For built this project we use Python language and Python Built 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Packages. Install all the Packages which we have use. The name of the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 are given into ReadeMe.txt file. After Install all packages the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will run successfully.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Tkinter: We have used Python Tkinter Module for the User Interface. So, you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must have to import the Tkinter Module for successfully executing this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lang="en" sz="2750" b="1">
                <a:solidFill>
                  <a:srgbClr val="202124"/>
                </a:solidFill>
                <a:highlight>
                  <a:schemeClr val="lt1"/>
                </a:highlight>
              </a:rPr>
              <a:t>Conclusion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In this digital time this system will be very helpful to people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body can easily use this system and can enjoy the features of the system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job holder can find required candidate and candidate also will able to find expectable job with expected salary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2064300" y="-1143000"/>
            <a:ext cx="8520600" cy="5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300" b="1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 sz="63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Presentation Overview</a:t>
            </a:r>
            <a:endParaRPr sz="30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Introduction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Objectives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Entity relationship diagram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Site tree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Description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             Home Mode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Candidate Mode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             Job Holder Mode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 Dependency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 dirty="0">
                <a:solidFill>
                  <a:srgbClr val="202124"/>
                </a:solidFill>
                <a:highlight>
                  <a:srgbClr val="FFFFFF"/>
                </a:highlight>
              </a:rPr>
              <a:t>Conclusion  </a:t>
            </a:r>
            <a:endParaRPr sz="20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08625" y="4820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Introduction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Job Management System is a software developed by python using tkinter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is developed to module to handle the function of job management system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It is a process where a job holder offers job and find candidate and candidates shows up there qualification to find a perfect job.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This system will be a easier way for A job candidate and job holder.</a:t>
            </a:r>
            <a:endParaRPr sz="2500"/>
          </a:p>
        </p:txBody>
      </p:sp>
      <p:sp>
        <p:nvSpPr>
          <p:cNvPr id="82" name="Google Shape;82;p16"/>
          <p:cNvSpPr txBox="1"/>
          <p:nvPr/>
        </p:nvSpPr>
        <p:spPr>
          <a:xfrm>
            <a:off x="8716225" y="4866300"/>
            <a:ext cx="2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Objectives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eliminate the paper work in the page. 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Simplify find job and find candidates. 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build Digital job management infrastructure.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a perfect job easily.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qualified candidate easily.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/>
          </a:p>
        </p:txBody>
      </p:sp>
      <p:sp>
        <p:nvSpPr>
          <p:cNvPr id="89" name="Google Shape;89;p17"/>
          <p:cNvSpPr txBox="1"/>
          <p:nvPr/>
        </p:nvSpPr>
        <p:spPr>
          <a:xfrm>
            <a:off x="8654625" y="4712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202124"/>
                </a:solidFill>
                <a:highlight>
                  <a:schemeClr val="lt1"/>
                </a:highlight>
              </a:rPr>
              <a:t>                Entity relationship diagram</a:t>
            </a:r>
            <a:endParaRPr sz="2500" b="1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771950" y="4804700"/>
            <a:ext cx="53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E-R Diagram of JMS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617450" y="4804700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520388"/>
            <a:ext cx="8710949" cy="42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                          Site Tree</a:t>
            </a:r>
            <a:endParaRPr b="1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308000"/>
            <a:ext cx="8520600" cy="4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 the Job Management System, there are two characters.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Job holder and job candidate. Each has a unique view and their own Feature. A simple site tree can show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what this character can view.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" y="1447575"/>
            <a:ext cx="9020799" cy="369592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19"/>
          <p:cNvSpPr txBox="1"/>
          <p:nvPr/>
        </p:nvSpPr>
        <p:spPr>
          <a:xfrm>
            <a:off x="8901025" y="45585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901025" y="4927900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901025" y="4730100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Description</a:t>
            </a:r>
            <a:endParaRPr sz="30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575" y="560525"/>
            <a:ext cx="79083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highlight>
                  <a:srgbClr val="FFFFFF"/>
                </a:highlight>
              </a:rPr>
              <a:t>Home Page</a:t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Home Page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Candidate 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Job Holder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1C1E21"/>
              </a:solidFill>
              <a:highlight>
                <a:srgbClr val="0084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50" y="1002750"/>
            <a:ext cx="4432575" cy="374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562225" y="474470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Candidate</a:t>
            </a:r>
            <a:endParaRPr sz="24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After pressing a candidate button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Candidates login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 Create Account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00" y="2799325"/>
            <a:ext cx="4065799" cy="19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743975"/>
            <a:ext cx="4065800" cy="173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rot="10800000">
            <a:off x="3731950" y="2215625"/>
            <a:ext cx="924000" cy="49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8254250" y="483550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 rot="10800000" flipH="1">
            <a:off x="5143500" y="1632450"/>
            <a:ext cx="523500" cy="52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marR="22860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</a:t>
            </a:r>
            <a:endParaRPr sz="24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Username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password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rot="10800000">
            <a:off x="1293550" y="3511025"/>
            <a:ext cx="924000" cy="49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2"/>
          <p:cNvSpPr txBox="1"/>
          <p:nvPr/>
        </p:nvSpPr>
        <p:spPr>
          <a:xfrm>
            <a:off x="8161850" y="47739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98" y="1017725"/>
            <a:ext cx="5637204" cy="29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407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    Job Management System(JMS)                             Group:-------------,------------- Course Code:CSSE-403 Course Title:RDBMS LAB</vt:lpstr>
      <vt:lpstr>                    Presentation Overview</vt:lpstr>
      <vt:lpstr>                                    Introduction</vt:lpstr>
      <vt:lpstr>                                      Objectives</vt:lpstr>
      <vt:lpstr>                Entity relationship diagram</vt:lpstr>
      <vt:lpstr>                                        Site Tree</vt:lpstr>
      <vt:lpstr>                         Description</vt:lpstr>
      <vt:lpstr>                               Candidate</vt:lpstr>
      <vt:lpstr>                               </vt:lpstr>
      <vt:lpstr>PowerPoint Presentation</vt:lpstr>
      <vt:lpstr> Put information </vt:lpstr>
      <vt:lpstr>After pressing Job Holder button  Job Holder login  Job Holder Create Account</vt:lpstr>
      <vt:lpstr>Username password  </vt:lpstr>
      <vt:lpstr>PowerPoint Presentation</vt:lpstr>
      <vt:lpstr> Put information  </vt:lpstr>
      <vt:lpstr>                                          Dependency   </vt:lpstr>
      <vt:lpstr>                                          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Job Management System(JMS)                             Group:-------------,------------- Course Code:CSSE-403 Course Title:RDBMS LAB</dc:title>
  <cp:lastModifiedBy>hp</cp:lastModifiedBy>
  <cp:revision>2</cp:revision>
  <dcterms:modified xsi:type="dcterms:W3CDTF">2022-09-09T08:21:03Z</dcterms:modified>
</cp:coreProperties>
</file>