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73" r:id="rId1"/>
  </p:sldMasterIdLst>
  <p:notesMasterIdLst>
    <p:notesMasterId r:id="rId20"/>
  </p:notesMasterIdLst>
  <p:sldIdLst>
    <p:sldId id="259" r:id="rId2"/>
    <p:sldId id="275" r:id="rId3"/>
    <p:sldId id="282" r:id="rId4"/>
    <p:sldId id="262" r:id="rId5"/>
    <p:sldId id="280" r:id="rId6"/>
    <p:sldId id="281" r:id="rId7"/>
    <p:sldId id="263" r:id="rId8"/>
    <p:sldId id="264" r:id="rId9"/>
    <p:sldId id="265" r:id="rId10"/>
    <p:sldId id="267" r:id="rId11"/>
    <p:sldId id="269" r:id="rId12"/>
    <p:sldId id="270" r:id="rId13"/>
    <p:sldId id="271" r:id="rId14"/>
    <p:sldId id="273" r:id="rId15"/>
    <p:sldId id="274" r:id="rId16"/>
    <p:sldId id="276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B86FBC-8C77-4BAB-BB08-F8ED882DA923}">
          <p14:sldIdLst>
            <p14:sldId id="259"/>
            <p14:sldId id="275"/>
            <p14:sldId id="282"/>
            <p14:sldId id="262"/>
            <p14:sldId id="280"/>
            <p14:sldId id="281"/>
            <p14:sldId id="263"/>
            <p14:sldId id="264"/>
            <p14:sldId id="265"/>
            <p14:sldId id="267"/>
            <p14:sldId id="269"/>
            <p14:sldId id="270"/>
            <p14:sldId id="271"/>
            <p14:sldId id="273"/>
            <p14:sldId id="274"/>
            <p14:sldId id="276"/>
            <p14:sldId id="283"/>
            <p14:sldId id="284"/>
          </p14:sldIdLst>
        </p14:section>
        <p14:section name="Untitled Section" id="{228B789A-FF92-4DF4-80AB-E05EFEDBCB84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87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4E1F7-7EDE-4D2B-BCCD-F9DE3A3071B5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0C8F7-530E-4387-B862-697673FBE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8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A0C8F7-530E-4387-B862-697673FBEC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0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0253AA3-34C0-460B-B22B-F4406DBB1C55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871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A317A-CA67-4744-8AB6-0FBCC965A90C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CC9-F468-4CEF-9A43-DBD1117F96F3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0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70FE6-2BA3-40A0-9158-C5E187EE4BC3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5296C-9E3A-4B66-AE12-F0CEBCFBC510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3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CE6BA-A9AB-4BFA-A032-6713C1A12D81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7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20421-F555-413C-B91B-01D226D4D667}" type="datetime1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09BA3-8131-482B-94A0-12481367E23E}" type="datetime1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A6C73-2F95-487D-BAA8-A8C101FD593F}" type="datetime1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6F08E-03F2-42E0-9E50-3F1939BEC9EE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02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EF99-6AC8-4805-B174-79C49E07E318}" type="datetime1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197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D980762-08AA-4C8F-94D3-DCC6049F2B79}" type="datetime1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E286DF7-A074-43B6-824B-6A1C30EC958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54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8724" y="316217"/>
            <a:ext cx="912495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4000" b="1" u="sng" dirty="0">
              <a:solidFill>
                <a:srgbClr val="7030A0"/>
              </a:solidFill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b="1" i="1" dirty="0">
              <a:solidFill>
                <a:srgbClr val="FF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India's first boat library launched in Kolkata along River Hooghly | Times  of India Trav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9427"/>
            <a:ext cx="12192000" cy="280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389966" y="6347258"/>
            <a:ext cx="1312025" cy="365125"/>
          </a:xfrm>
        </p:spPr>
        <p:txBody>
          <a:bodyPr/>
          <a:lstStyle/>
          <a:p>
            <a:r>
              <a:rPr lang="en-US" sz="4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fld id="{AE286DF7-A074-43B6-824B-6A1C30EC958D}" type="slidenum">
              <a:rPr lang="en-US" sz="4400" b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75043" y="1639656"/>
            <a:ext cx="6032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Tittle: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RDBMS Lab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403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August 23,2022</a:t>
            </a:r>
          </a:p>
          <a:p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EC48E7A-762D-7718-AE5D-4EBB8859528E}"/>
              </a:ext>
            </a:extLst>
          </p:cNvPr>
          <p:cNvSpPr txBox="1"/>
          <p:nvPr/>
        </p:nvSpPr>
        <p:spPr>
          <a:xfrm>
            <a:off x="11322079" y="-61405"/>
            <a:ext cx="1447800" cy="122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C9D4B5-333D-FE0F-C92F-A29CBEE7BD14}"/>
              </a:ext>
            </a:extLst>
          </p:cNvPr>
          <p:cNvSpPr txBox="1"/>
          <p:nvPr/>
        </p:nvSpPr>
        <p:spPr>
          <a:xfrm>
            <a:off x="1025912" y="3386097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Algerian" panose="04020705040A02060702" pitchFamily="82" charset="0"/>
              </a:rPr>
              <a:t>LIBRARY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25085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986670"/>
            <a:ext cx="12192000" cy="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6113"/>
            <a:ext cx="5976780" cy="431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944880" y="13106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>
          <a:xfrm>
            <a:off x="2183323" y="13777"/>
            <a:ext cx="5132408" cy="2187615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login as the librarian, the librarian can view the homepage of the North Western University Khulna Automation system as follow: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latin typeface="Arial" panose="020B0604020202020204" pitchFamily="34" charset="0"/>
            </a:endParaRPr>
          </a:p>
        </p:txBody>
      </p:sp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780" y="2416431"/>
            <a:ext cx="6234607" cy="431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Callout 6"/>
          <p:cNvSpPr/>
          <p:nvPr/>
        </p:nvSpPr>
        <p:spPr>
          <a:xfrm>
            <a:off x="8329007" y="138919"/>
            <a:ext cx="3535294" cy="2106592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Add Book the Librarian can added many books by its Subject, Title,                   Author name, Serial number of book, for his/her University Library Database.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1" y="127768"/>
            <a:ext cx="3334216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Librarian panel: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6CD172-C7EC-697C-7478-4C0D408FF117}"/>
              </a:ext>
            </a:extLst>
          </p:cNvPr>
          <p:cNvSpPr txBox="1"/>
          <p:nvPr/>
        </p:nvSpPr>
        <p:spPr>
          <a:xfrm>
            <a:off x="11426283" y="6134306"/>
            <a:ext cx="1531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lgerian" panose="04020705040A02060702" pitchFamily="8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8577975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6" y="2101173"/>
            <a:ext cx="12191999" cy="464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634" y="590931"/>
            <a:ext cx="12024732" cy="1512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70"/>
              </a:lnSpc>
            </a:pPr>
            <a:r>
              <a:rPr lang="en-US" sz="11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1000"/>
              </a:lnSpc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After clicking Issue Book the Librarian can Issue many books for a student by his/her Student ID and expire or issue date after added University Library Database.</a:t>
            </a:r>
            <a:endParaRPr lang="en-US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6A5CEC9-920F-7C84-53F3-7222D65EB003}"/>
              </a:ext>
            </a:extLst>
          </p:cNvPr>
          <p:cNvSpPr txBox="1"/>
          <p:nvPr/>
        </p:nvSpPr>
        <p:spPr>
          <a:xfrm>
            <a:off x="11319415" y="6100151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6345588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24075"/>
            <a:ext cx="12411307" cy="4733925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9583" y="89494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360" y="516178"/>
            <a:ext cx="12091639" cy="15620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Return Book the Librarian view the page as follows: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54F2D7A-D2DB-3B45-0C50-C388732AACEE}"/>
              </a:ext>
            </a:extLst>
          </p:cNvPr>
          <p:cNvSpPr txBox="1"/>
          <p:nvPr/>
        </p:nvSpPr>
        <p:spPr>
          <a:xfrm>
            <a:off x="11374243" y="6196063"/>
            <a:ext cx="8177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lgerian" panose="04020705040A02060702" pitchFamily="8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68671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114645"/>
            <a:ext cx="5798634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Available Book the Librarian can see how many books are added and what types of books are added in University Library Database.</a:t>
            </a: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1637"/>
            <a:ext cx="5798634" cy="47883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60" y="2016159"/>
            <a:ext cx="6184740" cy="47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6007260" y="247850"/>
            <a:ext cx="6096000" cy="18158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Issued Book the Librarian can see which books are issued and who can issue this book and its issue date or expiry date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DD647EE-A166-CC04-8596-B81C6C205F0C}"/>
              </a:ext>
            </a:extLst>
          </p:cNvPr>
          <p:cNvSpPr txBox="1"/>
          <p:nvPr/>
        </p:nvSpPr>
        <p:spPr>
          <a:xfrm>
            <a:off x="11229278" y="5809785"/>
            <a:ext cx="9627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5157067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566154" y="2101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-7261"/>
            <a:ext cx="12389004" cy="18466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Delete Book the librarian can Delete Books by its serial and password and which are not available in the University library database.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Black" panose="020B0A04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397"/>
            <a:ext cx="12578576" cy="50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31132" y="1861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323F861-DCEC-82C5-4B54-51C51DE415DF}"/>
              </a:ext>
            </a:extLst>
          </p:cNvPr>
          <p:cNvSpPr txBox="1"/>
          <p:nvPr/>
        </p:nvSpPr>
        <p:spPr>
          <a:xfrm>
            <a:off x="11160868" y="6077415"/>
            <a:ext cx="1031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1639287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22960" y="18694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339172" y="28962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2885" y="314203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586737" y="126779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22960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031132" y="186150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68" y="1616927"/>
            <a:ext cx="11935523" cy="524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2500131" y="19916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7268" y="347212"/>
            <a:ext cx="12024732" cy="13542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latin typeface="Arial Black" panose="020B0A04020102020204" pitchFamily="34" charset="0"/>
                <a:cs typeface="Times New Roman" panose="02020603050405020304" pitchFamily="18" charset="0"/>
              </a:rPr>
              <a:t>After clicking Last Bottom LOG OUT the Librarian can back to the Homepage of University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3D6822-59A2-2E4E-D3F1-782D489B01E7}"/>
              </a:ext>
            </a:extLst>
          </p:cNvPr>
          <p:cNvSpPr txBox="1"/>
          <p:nvPr/>
        </p:nvSpPr>
        <p:spPr>
          <a:xfrm>
            <a:off x="11073161" y="6122020"/>
            <a:ext cx="1029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Algerian" panose="04020705040A02060702" pitchFamily="8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554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3352AE1-1223-30D2-41B1-B0B3CA772DC2}"/>
              </a:ext>
            </a:extLst>
          </p:cNvPr>
          <p:cNvSpPr txBox="1"/>
          <p:nvPr/>
        </p:nvSpPr>
        <p:spPr>
          <a:xfrm>
            <a:off x="657922" y="234176"/>
            <a:ext cx="7828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4400" b="1" u="sng" dirty="0">
                <a:solidFill>
                  <a:srgbClr val="7030A0"/>
                </a:solidFill>
                <a:latin typeface="Algerian" panose="04020705040A02060702" pitchFamily="82" charset="0"/>
              </a:rPr>
              <a:t>Dependencies: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FD6B91D-10C7-42F8-8AAF-D58B1E404D2E}"/>
              </a:ext>
            </a:extLst>
          </p:cNvPr>
          <p:cNvSpPr txBox="1"/>
          <p:nvPr/>
        </p:nvSpPr>
        <p:spPr>
          <a:xfrm>
            <a:off x="657922" y="1142336"/>
            <a:ext cx="1038178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PyCharm: The Library Management System (LMS) is built on PyCharm framework. So PyCharm framework is needed to run this system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Python 3.9: PyCharm’s built in “Python 3.9” is needed to run LMS properly. Also, notification class and other configurations is need to set the notification of various actions.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 Need to install many PyCharm packages to run this project properly.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0DE6FF4-003A-E85E-2E89-19E919A687DF}"/>
              </a:ext>
            </a:extLst>
          </p:cNvPr>
          <p:cNvSpPr txBox="1"/>
          <p:nvPr/>
        </p:nvSpPr>
        <p:spPr>
          <a:xfrm>
            <a:off x="11307336" y="6211669"/>
            <a:ext cx="139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lgerian" panose="04020705040A02060702" pitchFamily="82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45662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06045" y="641494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  <p:sp>
        <p:nvSpPr>
          <p:cNvPr id="2" name="Rectangle 1"/>
          <p:cNvSpPr/>
          <p:nvPr/>
        </p:nvSpPr>
        <p:spPr>
          <a:xfrm>
            <a:off x="622501" y="570272"/>
            <a:ext cx="1094699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i="1" u="sng" dirty="0">
                <a:solidFill>
                  <a:srgbClr val="002060"/>
                </a:solidFill>
                <a:latin typeface="Algerian" panose="04020705040A02060702" pitchFamily="8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4000" b="1" i="1" u="sng" dirty="0">
              <a:solidFill>
                <a:schemeClr val="accent1">
                  <a:lumMod val="75000"/>
                </a:schemeClr>
              </a:solidFill>
              <a:latin typeface="Bodoni MT Black" panose="02070A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project Library Management System is for computerizing the working in the Library.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800" b="1" dirty="0">
              <a:latin typeface="Arial Black" panose="020B0A040201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software takes care of all the requirements of an a library and is capable to provide easy and effective storage of information related to books &amp; users.</a:t>
            </a:r>
            <a:r>
              <a:rPr lang="en-US" sz="2800" b="1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lang="en-US" sz="2800" b="1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lang="en-US" sz="28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9563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37333" y="644055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2" name="Rectangle 1"/>
          <p:cNvSpPr/>
          <p:nvPr/>
        </p:nvSpPr>
        <p:spPr>
          <a:xfrm>
            <a:off x="2240285" y="2409119"/>
            <a:ext cx="1094699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b="1" dirty="0">
                <a:solidFill>
                  <a:srgbClr val="7030A0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F7DFD68-5BBA-5D6C-E6CD-F93A127B6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0000" l="500" r="10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004" y="3702205"/>
            <a:ext cx="5185317" cy="30126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09889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28347" y="6504158"/>
            <a:ext cx="973667" cy="274320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40352" y="-9332"/>
            <a:ext cx="5464098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Over View:</a:t>
            </a:r>
          </a:p>
          <a:p>
            <a:endParaRPr lang="en-US" sz="3200" b="1" i="1" u="sng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Tree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E-R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Liberian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Admin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0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India's first boat library launched in Kolkata along River Hooghly | Times  of India Trav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8724"/>
            <a:ext cx="4894524" cy="6966724"/>
          </a:xfrm>
          <a:prstGeom prst="rect">
            <a:avLst/>
          </a:prstGeom>
          <a:noFill/>
          <a:effectLst>
            <a:reflection stA="8000" endPos="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167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6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Introduction:</a:t>
            </a:r>
            <a:br>
              <a:rPr lang="en-US" sz="3600" b="1" i="1" u="sng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i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is a software use to manages the catalog of a library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keep the records of whole transactions of the books available in the library.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library is a collection of sources, resources, and services, and the structure in which it is housed; it is organized for use and maintained by a public body, an institution, or a private individual.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406045" y="6336889"/>
            <a:ext cx="973667" cy="27432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12639848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2000" b="-6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685800" indent="-685800">
              <a:buFont typeface="Wingdings" panose="05000000000000000000" pitchFamily="2" charset="2"/>
              <a:buChar char="q"/>
            </a:pPr>
            <a:r>
              <a:rPr lang="en-US" sz="4000" b="1" i="1" u="sng" dirty="0">
                <a:solidFill>
                  <a:srgbClr val="0070C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Objectives:</a:t>
            </a:r>
            <a:r>
              <a:rPr lang="en-US" sz="2800" b="1" u="sng" dirty="0"/>
              <a:t/>
            </a:r>
            <a:br>
              <a:rPr lang="en-US" sz="2800" b="1" u="sng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objectives are-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➢To eliminate the paper work in the library.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Simplify search/discovery of library resources.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Simplify payment system.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Build and manage library collections in support of academic programs.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➢ Managing library facilities simply.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394894" y="6381494"/>
            <a:ext cx="973667" cy="274320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543165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3411201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94302" y="7250152"/>
            <a:ext cx="3246120" cy="853441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8D70ED1-AF8E-F540-3A8B-1D85B2C30457}"/>
              </a:ext>
            </a:extLst>
          </p:cNvPr>
          <p:cNvSpPr txBox="1"/>
          <p:nvPr/>
        </p:nvSpPr>
        <p:spPr>
          <a:xfrm>
            <a:off x="562707" y="151854"/>
            <a:ext cx="3172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Site tree: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C3E73B-B189-64D5-75CE-EE0ECFA25AF3}"/>
              </a:ext>
            </a:extLst>
          </p:cNvPr>
          <p:cNvSpPr txBox="1"/>
          <p:nvPr/>
        </p:nvSpPr>
        <p:spPr>
          <a:xfrm>
            <a:off x="562707" y="736629"/>
            <a:ext cx="10691447" cy="968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North Western Library, there are two Characters. Admin and Librarian. Each has a unique view and their own functionalities. A simple tree can show what these characters can view</a:t>
            </a:r>
            <a:r>
              <a:rPr lang="en-US" sz="1800" dirty="0">
                <a:solidFill>
                  <a:srgbClr val="7030A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olidFill>
                <a:srgbClr val="7030A0"/>
              </a:solidFill>
              <a:effectLst/>
              <a:latin typeface="Arial Black" panose="020B0A040201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3048A69C-A1DF-BD6A-82AE-66AB95B3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509" y="1704778"/>
            <a:ext cx="12516816" cy="5153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8B01A79-299E-E0A4-5664-17BEF3A20959}"/>
              </a:ext>
            </a:extLst>
          </p:cNvPr>
          <p:cNvSpPr txBox="1"/>
          <p:nvPr/>
        </p:nvSpPr>
        <p:spPr>
          <a:xfrm>
            <a:off x="11391399" y="6084579"/>
            <a:ext cx="112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06</a:t>
            </a:r>
          </a:p>
        </p:txBody>
      </p:sp>
      <p:sp>
        <p:nvSpPr>
          <p:cNvPr id="5" name="Rectangle 4"/>
          <p:cNvSpPr/>
          <p:nvPr/>
        </p:nvSpPr>
        <p:spPr>
          <a:xfrm>
            <a:off x="3493827" y="1910687"/>
            <a:ext cx="5827594" cy="25930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6117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13411201" cy="6857999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5867400"/>
            <a:ext cx="3246120" cy="853441"/>
          </a:xfrm>
        </p:spPr>
        <p:txBody>
          <a:bodyPr/>
          <a:lstStyle/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5037DB3-1B1F-E47A-06FD-08BA440F8AFE}"/>
              </a:ext>
            </a:extLst>
          </p:cNvPr>
          <p:cNvSpPr txBox="1"/>
          <p:nvPr/>
        </p:nvSpPr>
        <p:spPr>
          <a:xfrm>
            <a:off x="229436" y="306474"/>
            <a:ext cx="6476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Entity Relationship Diagram: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4DF6500-6330-6A93-4F64-F0824D4C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64991"/>
            <a:ext cx="12285786" cy="5807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E70D1E3-FADE-4AB5-B471-9304663A9B39}"/>
              </a:ext>
            </a:extLst>
          </p:cNvPr>
          <p:cNvSpPr txBox="1"/>
          <p:nvPr/>
        </p:nvSpPr>
        <p:spPr>
          <a:xfrm>
            <a:off x="11508545" y="6100104"/>
            <a:ext cx="11254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Algerian" panose="04020705040A02060702" pitchFamily="82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17784385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984917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100" b="1" i="1" u="sng" dirty="0">
                <a:solidFill>
                  <a:srgbClr val="7030A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Description:</a:t>
            </a:r>
            <a:r>
              <a:rPr lang="en-US" sz="3100" b="1" i="1" u="sng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3100" b="1" i="1" u="sng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rgbClr val="00206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Admin Panel:</a:t>
            </a: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login, the admin can view the admin control page of the North Western University Khulna Automation system as follow: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746" y="1690688"/>
            <a:ext cx="13113834" cy="355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776" y="5322240"/>
            <a:ext cx="1217222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page, an admin can view and add the library to the system. He appoints a librarian and also delete to manage it properly.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clicking Add Librarian the admin can added many librarians for manage his/her University Library.</a:t>
            </a:r>
          </a:p>
          <a:p>
            <a:r>
              <a:rPr lang="en-US" sz="1200" b="1" dirty="0"/>
              <a:t/>
            </a:r>
            <a:br>
              <a:rPr lang="en-US" sz="1200" b="1" dirty="0"/>
            </a:br>
            <a:endParaRPr 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271CD65-961C-7732-D50C-31D5EC872FB1}"/>
              </a:ext>
            </a:extLst>
          </p:cNvPr>
          <p:cNvSpPr txBox="1"/>
          <p:nvPr/>
        </p:nvSpPr>
        <p:spPr>
          <a:xfrm>
            <a:off x="11172953" y="5922404"/>
            <a:ext cx="10190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lgerian" panose="04020705040A02060702" pitchFamily="82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379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184"/>
            <a:ext cx="12191999" cy="315965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3" y="4444884"/>
            <a:ext cx="12163006" cy="225594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402080" y="4126240"/>
            <a:ext cx="13248640" cy="52322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/>
            </a:r>
            <a:br>
              <a: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361" y="3342640"/>
            <a:ext cx="11887200" cy="112288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View Librarian the admin can view his/her added librarians for his/her University Library.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86207" y="5859508"/>
            <a:ext cx="11135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09</a:t>
            </a:r>
          </a:p>
        </p:txBody>
      </p:sp>
      <p:sp>
        <p:nvSpPr>
          <p:cNvPr id="4" name="Rectangle 3"/>
          <p:cNvSpPr/>
          <p:nvPr/>
        </p:nvSpPr>
        <p:spPr>
          <a:xfrm>
            <a:off x="1282890" y="4872251"/>
            <a:ext cx="641444" cy="245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82890" y="4748578"/>
            <a:ext cx="76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uzain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917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11" y="2520778"/>
            <a:ext cx="5397886" cy="43372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2" name="Oval Callout 1"/>
          <p:cNvSpPr/>
          <p:nvPr/>
        </p:nvSpPr>
        <p:spPr>
          <a:xfrm>
            <a:off x="109429" y="223024"/>
            <a:ext cx="4484873" cy="2219093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157133" y="363074"/>
            <a:ext cx="23894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rial Black" panose="020B0A040201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After clicking Delete Librarian the admin can Delete his/her added librarians for his/her University Library Database. The admin can delete the Librarian by his/her user id and admin password.</a:t>
            </a:r>
            <a:endParaRPr lang="en-US" sz="1200" b="1" dirty="0">
              <a:latin typeface="Arial Black" panose="020B0A040201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1200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3154" y="2520778"/>
            <a:ext cx="4914973" cy="4259163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Rectangle 5"/>
          <p:cNvSpPr/>
          <p:nvPr/>
        </p:nvSpPr>
        <p:spPr>
          <a:xfrm>
            <a:off x="5562600" y="1515632"/>
            <a:ext cx="6096000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clicking Last Bottom LOG OUT the admin can back to the Homepage of University Library.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DCA455-A0B7-06D1-AA24-AD64B7094A66}"/>
              </a:ext>
            </a:extLst>
          </p:cNvPr>
          <p:cNvSpPr txBox="1"/>
          <p:nvPr/>
        </p:nvSpPr>
        <p:spPr>
          <a:xfrm>
            <a:off x="11273882" y="5787044"/>
            <a:ext cx="814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lgerian" panose="04020705040A02060702" pitchFamily="8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928227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514</TotalTime>
  <Words>492</Words>
  <Application>Microsoft Office PowerPoint</Application>
  <PresentationFormat>Widescreen</PresentationFormat>
  <Paragraphs>92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Algerian</vt:lpstr>
      <vt:lpstr>Arial</vt:lpstr>
      <vt:lpstr>Arial Black</vt:lpstr>
      <vt:lpstr>Bodoni MT Black</vt:lpstr>
      <vt:lpstr>Calibri</vt:lpstr>
      <vt:lpstr>Times New Roman</vt:lpstr>
      <vt:lpstr>Tw Cen MT</vt:lpstr>
      <vt:lpstr>Tw Cen MT Condensed</vt:lpstr>
      <vt:lpstr>Wingdings</vt:lpstr>
      <vt:lpstr>Wingdings 3</vt:lpstr>
      <vt:lpstr>Integral</vt:lpstr>
      <vt:lpstr>PowerPoint Presentation</vt:lpstr>
      <vt:lpstr>PowerPoint Presentation</vt:lpstr>
      <vt:lpstr>Introduction:  . Library Management is a software use to manages the catalog of a library . This helps to keep the records of whole transactions of the books available in the library. . A library is a collection of sources, resources, and services, and the structure in which it is housed; it is organized for use and maintained by a public body, an institution, or a private individual. </vt:lpstr>
      <vt:lpstr>Objectives:  The Project objectives are-   ➢To eliminate the paper work in the library.   ➢ Simplify search/discovery of library resources.   ➢ Simplify payment system.   ➢ Build and manage library collections in support of academic programs.   ➢ Managing library facilities simply.  </vt:lpstr>
      <vt:lpstr>PowerPoint Presentation</vt:lpstr>
      <vt:lpstr>PowerPoint Presentation</vt:lpstr>
      <vt:lpstr>Description:  Admin Panel:  After login, the admin can view the admin control page of the North Western University Khulna Automation system as follow: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Name</dc:title>
  <dc:creator>DELL</dc:creator>
  <cp:lastModifiedBy>hp</cp:lastModifiedBy>
  <cp:revision>46</cp:revision>
  <dcterms:created xsi:type="dcterms:W3CDTF">2022-08-21T06:56:16Z</dcterms:created>
  <dcterms:modified xsi:type="dcterms:W3CDTF">2022-09-12T22:51:37Z</dcterms:modified>
</cp:coreProperties>
</file>