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0" r:id="rId6"/>
    <p:sldId id="258" r:id="rId7"/>
    <p:sldId id="286" r:id="rId8"/>
    <p:sldId id="261" r:id="rId9"/>
    <p:sldId id="287" r:id="rId10"/>
    <p:sldId id="283" r:id="rId11"/>
    <p:sldId id="264" r:id="rId12"/>
    <p:sldId id="266" r:id="rId13"/>
    <p:sldId id="284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7" r:id="rId23"/>
    <p:sldId id="29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992" y="3917392"/>
            <a:ext cx="7067039" cy="17399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 smtClean="0"/>
              <a:t>Group Members:----------,------------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Course </a:t>
            </a:r>
            <a:r>
              <a:rPr lang="en-US" sz="1800" dirty="0"/>
              <a:t>Title: </a:t>
            </a:r>
            <a:r>
              <a:rPr lang="en-US" sz="1800" dirty="0" smtClean="0"/>
              <a:t>RDBMS Lab</a:t>
            </a:r>
            <a:endParaRPr lang="en-US" sz="1800" dirty="0"/>
          </a:p>
          <a:p>
            <a:endParaRPr lang="en-US" sz="1800" dirty="0"/>
          </a:p>
          <a:p>
            <a:pPr algn="ctr"/>
            <a:r>
              <a:rPr lang="en-US" sz="1800" dirty="0"/>
              <a:t>Course Code: </a:t>
            </a:r>
            <a:r>
              <a:rPr lang="en-US" sz="1800" dirty="0" smtClean="0"/>
              <a:t>CSSE-403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1974" y="1416465"/>
            <a:ext cx="6855076" cy="183948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Tuition Management System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69" y="546930"/>
            <a:ext cx="4913713" cy="616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12" y="1844070"/>
            <a:ext cx="6402936" cy="3531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969" y="2722131"/>
            <a:ext cx="3809339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Admin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02" y="542925"/>
            <a:ext cx="3862580" cy="61930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40" y="1452650"/>
            <a:ext cx="4177125" cy="276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4" y="1690780"/>
            <a:ext cx="2927699" cy="230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22" y="1673431"/>
            <a:ext cx="2927698" cy="2327277"/>
          </a:xfrm>
          <a:prstGeom prst="rect">
            <a:avLst/>
          </a:prstGeom>
        </p:spPr>
      </p:pic>
      <p:sp>
        <p:nvSpPr>
          <p:cNvPr id="8" name="Shape 7"/>
          <p:cNvSpPr/>
          <p:nvPr/>
        </p:nvSpPr>
        <p:spPr>
          <a:xfrm>
            <a:off x="7444827" y="2081537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flipH="1">
            <a:off x="2117286" y="2081537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22097" y="5227673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admin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Password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4175" y="5304809"/>
            <a:ext cx="2496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335" y="534379"/>
            <a:ext cx="6357952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Block User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866" y="2504575"/>
            <a:ext cx="3809339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block a user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teachers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students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 ID and 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22" y="1553320"/>
            <a:ext cx="5982278" cy="42364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36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03" y="534379"/>
            <a:ext cx="7725279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68" y="1512818"/>
            <a:ext cx="5898735" cy="4451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810" y="2424653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student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create an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244" y="508742"/>
            <a:ext cx="5597377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30" y="1636172"/>
            <a:ext cx="4654573" cy="2856318"/>
          </a:xfrm>
          <a:prstGeom prst="rect">
            <a:avLst/>
          </a:prstGeom>
        </p:spPr>
      </p:pic>
      <p:sp>
        <p:nvSpPr>
          <p:cNvPr id="5" name="Shape 4"/>
          <p:cNvSpPr/>
          <p:nvPr/>
        </p:nvSpPr>
        <p:spPr>
          <a:xfrm flipH="1">
            <a:off x="1288346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Shape 5"/>
          <p:cNvSpPr/>
          <p:nvPr/>
        </p:nvSpPr>
        <p:spPr>
          <a:xfrm>
            <a:off x="6026228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57" y="1612399"/>
            <a:ext cx="3299460" cy="4248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751887"/>
            <a:ext cx="1916596" cy="2542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114" y="5280946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student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Information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152" y="5328805"/>
            <a:ext cx="3344097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Reviews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9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2" y="534379"/>
            <a:ext cx="6921975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signup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4" y="1744627"/>
            <a:ext cx="6344006" cy="3647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229" y="2826795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create an account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all information must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Crate a student 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5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3603" y="534379"/>
            <a:ext cx="7725279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login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810" y="2424653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teacher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create an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4" y="1726248"/>
            <a:ext cx="6169395" cy="35465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3244" y="508742"/>
            <a:ext cx="5597377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Profile</a:t>
            </a:r>
            <a:endParaRPr lang="en-US" dirty="0"/>
          </a:p>
        </p:txBody>
      </p:sp>
      <p:sp>
        <p:nvSpPr>
          <p:cNvPr id="8" name="Shape 7"/>
          <p:cNvSpPr/>
          <p:nvPr/>
        </p:nvSpPr>
        <p:spPr>
          <a:xfrm flipH="1">
            <a:off x="1288346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>
            <a:off x="5843744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02000" y="5328805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teacher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Information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9152" y="5328805"/>
            <a:ext cx="3344097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Reviews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30" y="1941243"/>
            <a:ext cx="4839952" cy="25671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42" y="1532730"/>
            <a:ext cx="3279827" cy="42408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" y="2040556"/>
            <a:ext cx="1796142" cy="23725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3962" y="534379"/>
            <a:ext cx="692197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signup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229" y="2826795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create an account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all information must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Crate a teacher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93" y="1787222"/>
            <a:ext cx="6372413" cy="35621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0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8" y="3200400"/>
            <a:ext cx="7901300" cy="323458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1</a:t>
            </a:r>
            <a:r>
              <a:rPr lang="en-US" sz="2400" dirty="0"/>
              <a:t>. SQlite3: </a:t>
            </a:r>
            <a:r>
              <a:rPr lang="en-US" sz="2400" dirty="0" smtClean="0"/>
              <a:t>Needed for Database of this software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smtClean="0"/>
              <a:t>Must be </a:t>
            </a:r>
            <a:r>
              <a:rPr lang="en-US" sz="2400" dirty="0"/>
              <a:t>a python interpreter.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err="1" smtClean="0"/>
              <a:t>Tkinter</a:t>
            </a:r>
            <a:r>
              <a:rPr lang="en-US" sz="2400" dirty="0"/>
              <a:t>: </a:t>
            </a:r>
            <a:r>
              <a:rPr lang="en-US" sz="2400" dirty="0" smtClean="0"/>
              <a:t>Used </a:t>
            </a:r>
            <a:r>
              <a:rPr lang="en-US" sz="240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GUI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79459" y="1740274"/>
            <a:ext cx="286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73735"/>
            <a:ext cx="4167440" cy="859055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62811"/>
            <a:ext cx="3244494" cy="331235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ER-Diagram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Site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System homepage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List of Student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Teacher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Admin login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4999290" y="3062811"/>
            <a:ext cx="3244494" cy="26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Admin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Block user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Student login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Student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Teacher </a:t>
            </a:r>
            <a:r>
              <a:rPr lang="en-US" dirty="0"/>
              <a:t>login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Teacher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Dependencies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06" y="3311496"/>
            <a:ext cx="7551057" cy="14143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Hope that everyone likes the software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96550" y="1646271"/>
            <a:ext cx="2257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06" y="4033327"/>
            <a:ext cx="5774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Helpful to both teachers and students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1406" y="4725823"/>
            <a:ext cx="2543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Review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11" y="842028"/>
            <a:ext cx="3854034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611" y="2061221"/>
            <a:ext cx="6718300" cy="4093243"/>
          </a:xfrm>
        </p:spPr>
        <p:txBody>
          <a:bodyPr/>
          <a:lstStyle/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Management System (TMS) is a software where students find their private tutor and teachers find students for tuition.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is built in the Python language and uses Python </a:t>
            </a:r>
            <a:r>
              <a:rPr lang="en-US" sz="2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GUI library.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software, students choose their teacher. After taking lessons, they can rate their teacher. So, other students can learn about a teacher before fixing for his private tutor.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32" y="837489"/>
            <a:ext cx="5990483" cy="616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22167" y="2068008"/>
            <a:ext cx="8904599" cy="4093243"/>
          </a:xfrm>
        </p:spPr>
        <p:txBody>
          <a:bodyPr/>
          <a:lstStyle/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difficulties to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to search.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System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multiple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student and teachers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</a:pPr>
            <a:endParaRPr lang="en-US" sz="2400" dirty="0">
              <a:solidFill>
                <a:prstClr val="white"/>
              </a:solidFill>
              <a:latin typeface="Corbel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5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425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Entity Relationship Diagram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49" y="1258307"/>
            <a:ext cx="4573503" cy="51517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4500" y="3513002"/>
            <a:ext cx="4951164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Figure: ER-Diagram of Tuition Management System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6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97" y="587881"/>
            <a:ext cx="6098994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Site Tree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9645" y="2057400"/>
            <a:ext cx="2916555" cy="512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Tuition Management System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16229" y="3050832"/>
            <a:ext cx="3762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79120" y="3057744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31128" y="3057109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6229" y="3050832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17922" y="2590799"/>
            <a:ext cx="0" cy="460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8724" y="3355632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11429" y="3361347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62259" y="3361347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01124" y="3760076"/>
            <a:ext cx="0" cy="1195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5420" y="4270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a user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5420" y="4803432"/>
            <a:ext cx="845790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admin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78782" y="4397615"/>
            <a:ext cx="415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78782" y="4955832"/>
            <a:ext cx="415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25033" y="3773571"/>
            <a:ext cx="0" cy="2172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29474" y="40039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29474" y="46135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9474" y="51844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Account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12503" y="5794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28207" y="4163987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28207" y="4803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428207" y="53368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28207" y="5946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7896" y="3773571"/>
            <a:ext cx="0" cy="2172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899162" y="40039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99162" y="46135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9162" y="51844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Account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85366" y="5794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501070" y="4163987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01070" y="4803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501070" y="53368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01070" y="5946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6717" y="2939245"/>
            <a:ext cx="3703081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can see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Student and Teacher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their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functions.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7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9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2"/>
          <p:cNvSpPr txBox="1">
            <a:spLocks/>
          </p:cNvSpPr>
          <p:nvPr/>
        </p:nvSpPr>
        <p:spPr>
          <a:xfrm>
            <a:off x="832891" y="382424"/>
            <a:ext cx="4654610" cy="714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Home Page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49" y="1528334"/>
            <a:ext cx="5215988" cy="45986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23907" y="2971800"/>
            <a:ext cx="4206119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view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5 buttons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sections- Login and Display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8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94" y="518233"/>
            <a:ext cx="5178633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students Page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99" y="1657171"/>
            <a:ext cx="7243960" cy="38805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2094" y="2460732"/>
            <a:ext cx="3809339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Student list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Student list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teachers can give reviews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Teachers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26" y="1755802"/>
            <a:ext cx="6966302" cy="37345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460" y="2486370"/>
            <a:ext cx="3809339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Find teacher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teachers list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Registered students can give reviews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439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Corbel</vt:lpstr>
      <vt:lpstr>Tahoma</vt:lpstr>
      <vt:lpstr>Times New Roman</vt:lpstr>
      <vt:lpstr>Trade Gothic LT Pro</vt:lpstr>
      <vt:lpstr>Trebuchet MS</vt:lpstr>
      <vt:lpstr>Wingdings</vt:lpstr>
      <vt:lpstr>Office Theme</vt:lpstr>
      <vt:lpstr>Tuition Management System</vt:lpstr>
      <vt:lpstr>Overview</vt:lpstr>
      <vt:lpstr>Introduction</vt:lpstr>
      <vt:lpstr>Objectives</vt:lpstr>
      <vt:lpstr>Entity Relationship Diagram</vt:lpstr>
      <vt:lpstr>Site Tree</vt:lpstr>
      <vt:lpstr>PowerPoint Presentation</vt:lpstr>
      <vt:lpstr>List of students Page</vt:lpstr>
      <vt:lpstr>Find Teachers Page</vt:lpstr>
      <vt:lpstr>Admin login page</vt:lpstr>
      <vt:lpstr>Admin Page</vt:lpstr>
      <vt:lpstr>Block User Page</vt:lpstr>
      <vt:lpstr>Student login page</vt:lpstr>
      <vt:lpstr>Student Profile</vt:lpstr>
      <vt:lpstr>Student signup page</vt:lpstr>
      <vt:lpstr>Teacher login page</vt:lpstr>
      <vt:lpstr>Teacher Profile</vt:lpstr>
      <vt:lpstr>PowerPoint Presentation</vt:lpstr>
      <vt:lpstr>1. SQlite3: Needed for Database of this software  2. Must be a python interpreter.   3. Tkinter: Used Tkinter standard GUI library.</vt:lpstr>
      <vt:lpstr>Hope that everyone likes the software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2022-08-21T13:31:37Z</dcterms:created>
  <dcterms:modified xsi:type="dcterms:W3CDTF">2022-09-10T10:47:38Z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