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p:cViewPr varScale="1">
        <p:scale>
          <a:sx n="74" d="100"/>
          <a:sy n="74" d="100"/>
        </p:scale>
        <p:origin x="4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4235201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95937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51397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15580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54104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454672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993213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550798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58634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99025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8F247B-9C15-43DB-8C07-E189BD250B0D}"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29292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8F247B-9C15-43DB-8C07-E189BD250B0D}"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72658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8F247B-9C15-43DB-8C07-E189BD250B0D}"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3159537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8F247B-9C15-43DB-8C07-E189BD250B0D}"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462146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F247B-9C15-43DB-8C07-E189BD250B0D}"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72505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405923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8F247B-9C15-43DB-8C07-E189BD250B0D}"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BD2CEB-C2C2-4ACB-83E1-3D3F45036AA3}" type="slidenum">
              <a:rPr lang="en-US" smtClean="0"/>
              <a:t>‹#›</a:t>
            </a:fld>
            <a:endParaRPr lang="en-US"/>
          </a:p>
        </p:txBody>
      </p:sp>
    </p:spTree>
    <p:extLst>
      <p:ext uri="{BB962C8B-B14F-4D97-AF65-F5344CB8AC3E}">
        <p14:creationId xmlns:p14="http://schemas.microsoft.com/office/powerpoint/2010/main" val="153189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8F247B-9C15-43DB-8C07-E189BD250B0D}" type="datetimeFigureOut">
              <a:rPr lang="en-US" smtClean="0"/>
              <a:t>9/11/2022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BD2CEB-C2C2-4ACB-83E1-3D3F45036AA3}" type="slidenum">
              <a:rPr lang="en-US" smtClean="0"/>
              <a:t>‹#›</a:t>
            </a:fld>
            <a:endParaRPr lang="en-US"/>
          </a:p>
        </p:txBody>
      </p:sp>
    </p:spTree>
    <p:extLst>
      <p:ext uri="{BB962C8B-B14F-4D97-AF65-F5344CB8AC3E}">
        <p14:creationId xmlns:p14="http://schemas.microsoft.com/office/powerpoint/2010/main" val="382024749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943" y="-185056"/>
            <a:ext cx="12768943" cy="7043056"/>
          </a:xfrm>
        </p:spPr>
        <p:txBody>
          <a:bodyPr anchor="t">
            <a:normAutofit fontScale="90000"/>
          </a:bodyPr>
          <a:lstStyle/>
          <a:p>
            <a:pPr algn="ctr"/>
            <a:r>
              <a:rPr lang="en-US" sz="6600" dirty="0" smtClean="0"/>
              <a:t>           </a:t>
            </a:r>
            <a:r>
              <a:rPr lang="en-US" sz="4000" dirty="0" smtClean="0">
                <a:solidFill>
                  <a:schemeClr val="accent1">
                    <a:lumMod val="50000"/>
                  </a:schemeClr>
                </a:solidFill>
              </a:rPr>
              <a:t> </a:t>
            </a:r>
            <a:r>
              <a:rPr lang="en-US" sz="4000" dirty="0">
                <a:solidFill>
                  <a:schemeClr val="accent1">
                    <a:lumMod val="50000"/>
                  </a:schemeClr>
                </a:solidFill>
              </a:rPr>
              <a:t/>
            </a:r>
            <a:br>
              <a:rPr lang="en-US" sz="4000" dirty="0">
                <a:solidFill>
                  <a:schemeClr val="accent1">
                    <a:lumMod val="50000"/>
                  </a:schemeClr>
                </a:solidFill>
              </a:rPr>
            </a:br>
            <a:r>
              <a:rPr lang="en-US" sz="4000" dirty="0" smtClean="0">
                <a:solidFill>
                  <a:schemeClr val="accent1">
                    <a:lumMod val="50000"/>
                  </a:schemeClr>
                </a:solidFill>
              </a:rPr>
              <a:t/>
            </a:r>
            <a:br>
              <a:rPr lang="en-US" sz="4000" dirty="0" smtClean="0">
                <a:solidFill>
                  <a:schemeClr val="accent1">
                    <a:lumMod val="50000"/>
                  </a:schemeClr>
                </a:solidFill>
              </a:rPr>
            </a:br>
            <a:r>
              <a:rPr lang="en-US" sz="4000" dirty="0" smtClean="0">
                <a:solidFill>
                  <a:schemeClr val="accent1">
                    <a:lumMod val="50000"/>
                  </a:schemeClr>
                </a:solidFill>
              </a:rPr>
              <a:t>             </a:t>
            </a:r>
            <a:r>
              <a:rPr lang="en-US" sz="5300" dirty="0" smtClean="0">
                <a:solidFill>
                  <a:schemeClr val="accent1">
                    <a:lumMod val="50000"/>
                  </a:schemeClr>
                </a:solidFill>
              </a:rPr>
              <a:t>University </a:t>
            </a:r>
            <a:r>
              <a:rPr lang="en-US" sz="5300" dirty="0">
                <a:solidFill>
                  <a:schemeClr val="accent1">
                    <a:lumMod val="50000"/>
                  </a:schemeClr>
                </a:solidFill>
              </a:rPr>
              <a:t>Registration Management</a:t>
            </a:r>
            <a:r>
              <a:rPr lang="en-US" sz="5300" dirty="0" smtClean="0">
                <a:solidFill>
                  <a:schemeClr val="accent1">
                    <a:lumMod val="50000"/>
                  </a:schemeClr>
                </a:solidFill>
              </a:rPr>
              <a:t/>
            </a:r>
            <a:br>
              <a:rPr lang="en-US" sz="5300" dirty="0" smtClean="0">
                <a:solidFill>
                  <a:schemeClr val="accent1">
                    <a:lumMod val="50000"/>
                  </a:schemeClr>
                </a:solidFill>
              </a:rPr>
            </a:br>
            <a:r>
              <a:rPr lang="en-US" sz="4000" dirty="0" smtClean="0">
                <a:solidFill>
                  <a:schemeClr val="accent1">
                    <a:lumMod val="50000"/>
                  </a:schemeClr>
                </a:solidFill>
              </a:rPr>
              <a:t>          </a:t>
            </a:r>
            <a:r>
              <a:rPr lang="en-US" sz="2400" dirty="0"/>
              <a:t/>
            </a:r>
            <a:br>
              <a:rPr lang="en-US" sz="2400" dirty="0"/>
            </a:br>
            <a:r>
              <a:rPr lang="en-US" sz="3200" dirty="0"/>
              <a:t/>
            </a:r>
            <a:br>
              <a:rPr lang="en-US" sz="3200" dirty="0"/>
            </a:br>
            <a:r>
              <a:rPr lang="en-US" sz="3200" dirty="0" smtClean="0"/>
              <a:t>          </a:t>
            </a:r>
            <a:r>
              <a:rPr lang="en-US" sz="3200" dirty="0" smtClean="0">
                <a:solidFill>
                  <a:schemeClr val="accent1"/>
                </a:solidFill>
              </a:rPr>
              <a:t>Course </a:t>
            </a:r>
            <a:r>
              <a:rPr lang="en-US" sz="3200" dirty="0">
                <a:solidFill>
                  <a:schemeClr val="accent1"/>
                </a:solidFill>
              </a:rPr>
              <a:t>Tittle: </a:t>
            </a:r>
            <a:r>
              <a:rPr lang="en-US" sz="3200" dirty="0" smtClean="0">
                <a:solidFill>
                  <a:schemeClr val="accent1"/>
                </a:solidFill>
              </a:rPr>
              <a:t>RDBMS Lab</a:t>
            </a:r>
            <a:r>
              <a:rPr lang="en-US" sz="3200" dirty="0">
                <a:solidFill>
                  <a:schemeClr val="accent1"/>
                </a:solidFill>
              </a:rPr>
              <a:t/>
            </a:r>
            <a:br>
              <a:rPr lang="en-US" sz="3200" dirty="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Sessional </a:t>
            </a:r>
            <a:r>
              <a:rPr lang="en-US" sz="3200" dirty="0">
                <a:solidFill>
                  <a:schemeClr val="accent1"/>
                </a:solidFill>
              </a:rPr>
              <a:t>III Course </a:t>
            </a:r>
            <a:r>
              <a:rPr lang="en-US" sz="3200" dirty="0" smtClean="0">
                <a:solidFill>
                  <a:schemeClr val="accent1"/>
                </a:solidFill>
              </a:rPr>
              <a:t>Code:CSSE-403</a:t>
            </a:r>
            <a:r>
              <a:rPr lang="en-US" sz="3200" dirty="0" smtClean="0">
                <a:solidFill>
                  <a:schemeClr val="accent1"/>
                </a:solidFill>
              </a:rPr>
              <a:t/>
            </a:r>
            <a:br>
              <a:rPr lang="en-US" sz="3200" dirty="0" smtClean="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a:r>
            <a:br>
              <a:rPr lang="en-US" sz="3200" dirty="0" smtClean="0">
                <a:solidFill>
                  <a:schemeClr val="accent1"/>
                </a:solidFill>
              </a:rPr>
            </a:br>
            <a:r>
              <a:rPr lang="en-US" sz="3200" dirty="0">
                <a:solidFill>
                  <a:schemeClr val="accent1"/>
                </a:solidFill>
              </a:rPr>
              <a:t/>
            </a:r>
            <a:br>
              <a:rPr lang="en-US" sz="3200" dirty="0">
                <a:solidFill>
                  <a:schemeClr val="accent1"/>
                </a:solidFill>
              </a:rPr>
            </a:br>
            <a:r>
              <a:rPr lang="en-US" sz="3200" dirty="0" smtClean="0">
                <a:solidFill>
                  <a:schemeClr val="accent1"/>
                </a:solidFill>
              </a:rPr>
              <a:t/>
            </a:r>
            <a:br>
              <a:rPr lang="en-US" sz="3200" dirty="0" smtClean="0">
                <a:solidFill>
                  <a:schemeClr val="accent1"/>
                </a:solidFill>
              </a:rPr>
            </a:br>
            <a:r>
              <a:rPr lang="en-US" sz="3200" dirty="0"/>
              <a:t> </a:t>
            </a:r>
            <a:r>
              <a:rPr lang="en-US" sz="3200" dirty="0" smtClean="0"/>
              <a:t>                                                                                                                                                             1</a:t>
            </a:r>
            <a:r>
              <a:rPr lang="en-US" sz="3200" dirty="0"/>
              <a:t/>
            </a:r>
            <a:br>
              <a:rPr lang="en-US" sz="3200" dirty="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200" dirty="0" smtClean="0"/>
              <a:t>                                                                                                                                                                      </a:t>
            </a:r>
            <a:r>
              <a:rPr lang="en-US" sz="3200" dirty="0"/>
              <a:t/>
            </a:r>
            <a:br>
              <a:rPr lang="en-US" sz="3200" dirty="0"/>
            </a:br>
            <a:endParaRPr lang="en-US" sz="3200" dirty="0"/>
          </a:p>
        </p:txBody>
      </p:sp>
    </p:spTree>
    <p:extLst>
      <p:ext uri="{BB962C8B-B14F-4D97-AF65-F5344CB8AC3E}">
        <p14:creationId xmlns:p14="http://schemas.microsoft.com/office/powerpoint/2010/main" val="417184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246914"/>
          </a:xfrm>
        </p:spPr>
        <p:txBody>
          <a:bodyPr anchor="t"/>
          <a:lstStyle/>
          <a:p>
            <a:pPr algn="l"/>
            <a:r>
              <a:rPr lang="en-US" dirty="0" smtClean="0">
                <a:solidFill>
                  <a:schemeClr val="accent1"/>
                </a:solidFill>
              </a:rPr>
              <a:t>Admin login</a:t>
            </a:r>
            <a:br>
              <a:rPr lang="en-US" dirty="0" smtClean="0">
                <a:solidFill>
                  <a:schemeClr val="accent1"/>
                </a:solidFill>
              </a:rPr>
            </a:br>
            <a:r>
              <a:rPr lang="en-US" sz="2800" dirty="0" smtClean="0">
                <a:solidFill>
                  <a:schemeClr val="accent1"/>
                </a:solidFill>
              </a:rPr>
              <a:t>After  Admin log in admin can see those three button and  After clicking on those button admin can add student result and details and check information.  </a:t>
            </a:r>
            <a:endParaRPr lang="en-US" sz="2800" dirty="0">
              <a:solidFill>
                <a:schemeClr val="accent1"/>
              </a:solidFill>
            </a:endParaRPr>
          </a:p>
        </p:txBody>
      </p:sp>
      <p:pic>
        <p:nvPicPr>
          <p:cNvPr id="4" name="Content Placeholder 3" descr="C:\Users\Jaba\AppData\Local\Microsoft\Windows\INetCache\Content.Word\Screenshot_20220818-111128_Messenger.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5567" y="2677885"/>
            <a:ext cx="7696200" cy="3864429"/>
          </a:xfrm>
          <a:prstGeom prst="rect">
            <a:avLst/>
          </a:prstGeom>
          <a:noFill/>
          <a:ln>
            <a:noFill/>
          </a:ln>
        </p:spPr>
      </p:pic>
      <p:sp>
        <p:nvSpPr>
          <p:cNvPr id="3" name="Rectangle 2"/>
          <p:cNvSpPr/>
          <p:nvPr/>
        </p:nvSpPr>
        <p:spPr>
          <a:xfrm>
            <a:off x="11798944" y="6532211"/>
            <a:ext cx="460382" cy="461665"/>
          </a:xfrm>
          <a:prstGeom prst="rect">
            <a:avLst/>
          </a:prstGeom>
        </p:spPr>
        <p:txBody>
          <a:bodyPr wrap="none">
            <a:spAutoFit/>
          </a:bodyPr>
          <a:lstStyle/>
          <a:p>
            <a:r>
              <a:rPr lang="en-US" sz="2400" dirty="0" smtClean="0">
                <a:solidFill>
                  <a:schemeClr val="accent1">
                    <a:lumMod val="75000"/>
                  </a:schemeClr>
                </a:solidFill>
              </a:rPr>
              <a:t>11</a:t>
            </a:r>
            <a:endParaRPr lang="en-US" sz="2400" dirty="0">
              <a:solidFill>
                <a:schemeClr val="accent1">
                  <a:lumMod val="75000"/>
                </a:schemeClr>
              </a:solidFill>
            </a:endParaRPr>
          </a:p>
        </p:txBody>
      </p:sp>
    </p:spTree>
    <p:extLst>
      <p:ext uri="{BB962C8B-B14F-4D97-AF65-F5344CB8AC3E}">
        <p14:creationId xmlns:p14="http://schemas.microsoft.com/office/powerpoint/2010/main" val="3374518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0700" y="3276602"/>
            <a:ext cx="4897123" cy="2512954"/>
          </a:xfrm>
        </p:spPr>
        <p:txBody>
          <a:bodyPr/>
          <a:lstStyle/>
          <a:p>
            <a:r>
              <a:rPr lang="en-US" dirty="0" smtClean="0"/>
              <a:t>Here Admin can Add, Update, Delete, Search the student details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8189" y="810911"/>
            <a:ext cx="5453742" cy="3617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713029" y="6422571"/>
            <a:ext cx="609276" cy="400110"/>
          </a:xfrm>
          <a:prstGeom prst="rect">
            <a:avLst/>
          </a:prstGeom>
        </p:spPr>
        <p:txBody>
          <a:bodyPr wrap="square">
            <a:spAutoFit/>
          </a:bodyPr>
          <a:lstStyle/>
          <a:p>
            <a:r>
              <a:rPr lang="en-US" sz="2000" dirty="0" smtClean="0">
                <a:solidFill>
                  <a:schemeClr val="accent1">
                    <a:lumMod val="75000"/>
                  </a:schemeClr>
                </a:solidFill>
              </a:rPr>
              <a:t>12</a:t>
            </a:r>
            <a:endParaRPr lang="en-US" sz="2000" dirty="0">
              <a:solidFill>
                <a:schemeClr val="accent1">
                  <a:lumMod val="75000"/>
                </a:schemeClr>
              </a:solidFill>
            </a:endParaRPr>
          </a:p>
        </p:txBody>
      </p:sp>
    </p:spTree>
    <p:extLst>
      <p:ext uri="{BB962C8B-B14F-4D97-AF65-F5344CB8AC3E}">
        <p14:creationId xmlns:p14="http://schemas.microsoft.com/office/powerpoint/2010/main" val="1764084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2057" y="2220687"/>
            <a:ext cx="4840966" cy="3570514"/>
          </a:xfrm>
        </p:spPr>
        <p:txBody>
          <a:bodyPr/>
          <a:lstStyle/>
          <a:p>
            <a:r>
              <a:rPr lang="en-US" dirty="0" smtClean="0"/>
              <a:t>Here where can Admin can where admin can modified student details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5241" y="840398"/>
            <a:ext cx="5626816" cy="428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688403" y="6412468"/>
            <a:ext cx="387414" cy="369332"/>
          </a:xfrm>
          <a:prstGeom prst="rect">
            <a:avLst/>
          </a:prstGeom>
        </p:spPr>
        <p:txBody>
          <a:bodyPr wrap="none">
            <a:spAutoFit/>
          </a:bodyPr>
          <a:lstStyle/>
          <a:p>
            <a:r>
              <a:rPr lang="en-US" dirty="0" smtClean="0">
                <a:solidFill>
                  <a:schemeClr val="accent1">
                    <a:lumMod val="50000"/>
                  </a:schemeClr>
                </a:solidFill>
              </a:rPr>
              <a:t>13</a:t>
            </a:r>
            <a:endParaRPr lang="en-US" dirty="0"/>
          </a:p>
        </p:txBody>
      </p:sp>
    </p:spTree>
    <p:extLst>
      <p:ext uri="{BB962C8B-B14F-4D97-AF65-F5344CB8AC3E}">
        <p14:creationId xmlns:p14="http://schemas.microsoft.com/office/powerpoint/2010/main" val="2040962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smtClean="0"/>
              <a:t>Here where Admin can see student details by searching ID</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15" y="2144485"/>
            <a:ext cx="7162800" cy="3973286"/>
          </a:xfrm>
        </p:spPr>
      </p:pic>
      <p:sp>
        <p:nvSpPr>
          <p:cNvPr id="3" name="Rectangle 2"/>
          <p:cNvSpPr/>
          <p:nvPr/>
        </p:nvSpPr>
        <p:spPr>
          <a:xfrm>
            <a:off x="11784516" y="6488668"/>
            <a:ext cx="481222" cy="461665"/>
          </a:xfrm>
          <a:prstGeom prst="rect">
            <a:avLst/>
          </a:prstGeom>
        </p:spPr>
        <p:txBody>
          <a:bodyPr wrap="none">
            <a:spAutoFit/>
          </a:bodyPr>
          <a:lstStyle/>
          <a:p>
            <a:r>
              <a:rPr lang="en-US" sz="2400" dirty="0" smtClean="0">
                <a:solidFill>
                  <a:schemeClr val="accent1">
                    <a:lumMod val="75000"/>
                  </a:schemeClr>
                </a:solidFill>
              </a:rPr>
              <a:t>14</a:t>
            </a:r>
            <a:endParaRPr lang="en-US" sz="2400" dirty="0">
              <a:solidFill>
                <a:schemeClr val="accent1">
                  <a:lumMod val="75000"/>
                </a:schemeClr>
              </a:solidFill>
            </a:endParaRPr>
          </a:p>
        </p:txBody>
      </p:sp>
    </p:spTree>
    <p:extLst>
      <p:ext uri="{BB962C8B-B14F-4D97-AF65-F5344CB8AC3E}">
        <p14:creationId xmlns:p14="http://schemas.microsoft.com/office/powerpoint/2010/main" val="2927203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2307771"/>
          </a:xfrm>
        </p:spPr>
        <p:txBody>
          <a:bodyPr>
            <a:normAutofit/>
          </a:bodyPr>
          <a:lstStyle/>
          <a:p>
            <a:pPr algn="l"/>
            <a:r>
              <a:rPr lang="en-US" dirty="0" smtClean="0">
                <a:solidFill>
                  <a:schemeClr val="accent1"/>
                </a:solidFill>
              </a:rPr>
              <a:t>After Student Log in</a:t>
            </a:r>
            <a:br>
              <a:rPr lang="en-US" dirty="0" smtClean="0">
                <a:solidFill>
                  <a:schemeClr val="accent1"/>
                </a:solidFill>
              </a:rPr>
            </a:br>
            <a:r>
              <a:rPr lang="en-US" sz="2200" dirty="0" smtClean="0">
                <a:solidFill>
                  <a:schemeClr val="accent1"/>
                </a:solidFill>
              </a:rPr>
              <a:t>After student log student can see those button .</a:t>
            </a:r>
            <a:r>
              <a:rPr lang="en-US" dirty="0" smtClean="0">
                <a:solidFill>
                  <a:schemeClr val="accent1"/>
                </a:solidFill>
              </a:rPr>
              <a:t/>
            </a:r>
            <a:br>
              <a:rPr lang="en-US" dirty="0" smtClean="0">
                <a:solidFill>
                  <a:schemeClr val="accent1"/>
                </a:solidFill>
              </a:rPr>
            </a:br>
            <a:r>
              <a:rPr lang="en-US" dirty="0">
                <a:solidFill>
                  <a:schemeClr val="accent1"/>
                </a:solidFill>
              </a:rPr>
              <a:t/>
            </a:r>
            <a:br>
              <a:rPr lang="en-US" dirty="0">
                <a:solidFill>
                  <a:schemeClr val="accent1"/>
                </a:solidFill>
              </a:rPr>
            </a:br>
            <a:endParaRPr lang="en-US" dirty="0">
              <a:solidFill>
                <a:schemeClr val="accent1"/>
              </a:solidFill>
            </a:endParaRPr>
          </a:p>
        </p:txBody>
      </p:sp>
      <p:pic>
        <p:nvPicPr>
          <p:cNvPr id="4" name="Content Placeholder 3" descr="C:\Users\Jaba\AppData\Local\Microsoft\Windows\INetCache\Content.Word\received_409164644532232.webp"/>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6142" y="1839685"/>
            <a:ext cx="9100457" cy="4909457"/>
          </a:xfrm>
          <a:prstGeom prst="rect">
            <a:avLst/>
          </a:prstGeom>
          <a:noFill/>
          <a:ln>
            <a:noFill/>
          </a:ln>
        </p:spPr>
      </p:pic>
      <p:sp>
        <p:nvSpPr>
          <p:cNvPr id="3" name="Rectangle 2"/>
          <p:cNvSpPr/>
          <p:nvPr/>
        </p:nvSpPr>
        <p:spPr>
          <a:xfrm>
            <a:off x="11792532" y="6488668"/>
            <a:ext cx="399468" cy="369332"/>
          </a:xfrm>
          <a:prstGeom prst="rect">
            <a:avLst/>
          </a:prstGeom>
        </p:spPr>
        <p:txBody>
          <a:bodyPr wrap="none">
            <a:spAutoFit/>
          </a:bodyPr>
          <a:lstStyle/>
          <a:p>
            <a:r>
              <a:rPr lang="en-US" dirty="0" smtClean="0">
                <a:solidFill>
                  <a:schemeClr val="accent1">
                    <a:lumMod val="75000"/>
                  </a:schemeClr>
                </a:solidFill>
              </a:rPr>
              <a:t>15</a:t>
            </a:r>
            <a:endParaRPr lang="en-US" dirty="0">
              <a:solidFill>
                <a:schemeClr val="accent1">
                  <a:lumMod val="75000"/>
                </a:schemeClr>
              </a:solidFill>
            </a:endParaRPr>
          </a:p>
        </p:txBody>
      </p:sp>
    </p:spTree>
    <p:extLst>
      <p:ext uri="{BB962C8B-B14F-4D97-AF65-F5344CB8AC3E}">
        <p14:creationId xmlns:p14="http://schemas.microsoft.com/office/powerpoint/2010/main" val="3344919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Personal information button</a:t>
            </a:r>
            <a:endParaRPr lang="en-US" dirty="0">
              <a:solidFill>
                <a:schemeClr val="accent1"/>
              </a:solidFill>
            </a:endParaRPr>
          </a:p>
        </p:txBody>
      </p:sp>
      <p:sp>
        <p:nvSpPr>
          <p:cNvPr id="3" name="Content Placeholder 2"/>
          <p:cNvSpPr>
            <a:spLocks noGrp="1"/>
          </p:cNvSpPr>
          <p:nvPr>
            <p:ph idx="1"/>
          </p:nvPr>
        </p:nvSpPr>
        <p:spPr>
          <a:xfrm>
            <a:off x="6542314" y="2852057"/>
            <a:ext cx="4960709" cy="2939143"/>
          </a:xfrm>
        </p:spPr>
        <p:txBody>
          <a:bodyPr/>
          <a:lstStyle/>
          <a:p>
            <a:r>
              <a:rPr lang="en-US" dirty="0" smtClean="0"/>
              <a:t>In this page Student can Update their personal details .</a:t>
            </a:r>
            <a:endParaRPr lang="en-US" dirty="0"/>
          </a:p>
        </p:txBody>
      </p:sp>
      <p:pic>
        <p:nvPicPr>
          <p:cNvPr id="3074" name="Picture 2" descr="Screenshot_20220818-120135_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34" y="1937657"/>
            <a:ext cx="5248480"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781310" y="6488668"/>
            <a:ext cx="410690" cy="369332"/>
          </a:xfrm>
          <a:prstGeom prst="rect">
            <a:avLst/>
          </a:prstGeom>
        </p:spPr>
        <p:txBody>
          <a:bodyPr wrap="none">
            <a:spAutoFit/>
          </a:bodyPr>
          <a:lstStyle/>
          <a:p>
            <a:r>
              <a:rPr lang="en-US" dirty="0" smtClean="0">
                <a:solidFill>
                  <a:schemeClr val="accent1">
                    <a:lumMod val="50000"/>
                  </a:schemeClr>
                </a:solidFill>
              </a:rPr>
              <a:t>16</a:t>
            </a:r>
            <a:endParaRPr lang="en-US" dirty="0"/>
          </a:p>
        </p:txBody>
      </p:sp>
    </p:spTree>
    <p:extLst>
      <p:ext uri="{BB962C8B-B14F-4D97-AF65-F5344CB8AC3E}">
        <p14:creationId xmlns:p14="http://schemas.microsoft.com/office/powerpoint/2010/main" val="2733447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Student </a:t>
            </a:r>
            <a:r>
              <a:rPr lang="en-US" dirty="0">
                <a:solidFill>
                  <a:schemeClr val="accent1"/>
                </a:solidFill>
              </a:rPr>
              <a:t> registration </a:t>
            </a:r>
          </a:p>
        </p:txBody>
      </p:sp>
      <p:sp>
        <p:nvSpPr>
          <p:cNvPr id="3" name="Content Placeholder 2"/>
          <p:cNvSpPr>
            <a:spLocks noGrp="1"/>
          </p:cNvSpPr>
          <p:nvPr>
            <p:ph idx="1"/>
          </p:nvPr>
        </p:nvSpPr>
        <p:spPr/>
        <p:txBody>
          <a:bodyPr anchor="t"/>
          <a:lstStyle/>
          <a:p>
            <a:r>
              <a:rPr lang="en-US" dirty="0"/>
              <a:t> </a:t>
            </a:r>
            <a:r>
              <a:rPr lang="en-US" dirty="0" smtClean="0"/>
              <a:t>Here Student can do their registration and after registration will show successfully register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771" y="3069771"/>
            <a:ext cx="5736772" cy="3635829"/>
          </a:xfrm>
          <a:prstGeom prst="rect">
            <a:avLst/>
          </a:prstGeom>
        </p:spPr>
      </p:pic>
      <p:sp>
        <p:nvSpPr>
          <p:cNvPr id="5" name="Rectangle 4"/>
          <p:cNvSpPr/>
          <p:nvPr/>
        </p:nvSpPr>
        <p:spPr>
          <a:xfrm>
            <a:off x="11808241" y="6520934"/>
            <a:ext cx="383759" cy="369332"/>
          </a:xfrm>
          <a:prstGeom prst="rect">
            <a:avLst/>
          </a:prstGeom>
        </p:spPr>
        <p:txBody>
          <a:bodyPr wrap="none">
            <a:spAutoFit/>
          </a:bodyPr>
          <a:lstStyle/>
          <a:p>
            <a:r>
              <a:rPr lang="en-US" dirty="0" smtClean="0">
                <a:solidFill>
                  <a:schemeClr val="accent1">
                    <a:lumMod val="50000"/>
                  </a:schemeClr>
                </a:solidFill>
              </a:rPr>
              <a:t>17</a:t>
            </a:r>
            <a:endParaRPr lang="en-US" dirty="0"/>
          </a:p>
        </p:txBody>
      </p:sp>
    </p:spTree>
    <p:extLst>
      <p:ext uri="{BB962C8B-B14F-4D97-AF65-F5344CB8AC3E}">
        <p14:creationId xmlns:p14="http://schemas.microsoft.com/office/powerpoint/2010/main" val="509970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Student result search</a:t>
            </a:r>
            <a:endParaRPr lang="en-US" dirty="0">
              <a:solidFill>
                <a:schemeClr val="accent1"/>
              </a:solidFill>
            </a:endParaRPr>
          </a:p>
        </p:txBody>
      </p:sp>
      <p:sp>
        <p:nvSpPr>
          <p:cNvPr id="3" name="Content Placeholder 2"/>
          <p:cNvSpPr>
            <a:spLocks noGrp="1"/>
          </p:cNvSpPr>
          <p:nvPr>
            <p:ph idx="1"/>
          </p:nvPr>
        </p:nvSpPr>
        <p:spPr/>
        <p:txBody>
          <a:bodyPr anchor="t"/>
          <a:lstStyle/>
          <a:p>
            <a:r>
              <a:rPr lang="en-US" dirty="0" smtClean="0"/>
              <a:t>After Admin add result student can check their result by searching ID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3135867"/>
            <a:ext cx="7217228" cy="3601938"/>
          </a:xfrm>
          <a:prstGeom prst="rect">
            <a:avLst/>
          </a:prstGeom>
        </p:spPr>
      </p:pic>
      <p:sp>
        <p:nvSpPr>
          <p:cNvPr id="5" name="Rectangle 4"/>
          <p:cNvSpPr/>
          <p:nvPr/>
        </p:nvSpPr>
        <p:spPr>
          <a:xfrm>
            <a:off x="11784516" y="6553139"/>
            <a:ext cx="407484" cy="369332"/>
          </a:xfrm>
          <a:prstGeom prst="rect">
            <a:avLst/>
          </a:prstGeom>
        </p:spPr>
        <p:txBody>
          <a:bodyPr wrap="none">
            <a:spAutoFit/>
          </a:bodyPr>
          <a:lstStyle/>
          <a:p>
            <a:r>
              <a:rPr lang="en-US" dirty="0" smtClean="0">
                <a:solidFill>
                  <a:schemeClr val="accent1">
                    <a:lumMod val="75000"/>
                  </a:schemeClr>
                </a:solidFill>
              </a:rPr>
              <a:t>18</a:t>
            </a:r>
            <a:endParaRPr lang="en-US" dirty="0">
              <a:solidFill>
                <a:schemeClr val="accent1">
                  <a:lumMod val="75000"/>
                </a:schemeClr>
              </a:solidFill>
            </a:endParaRPr>
          </a:p>
        </p:txBody>
      </p:sp>
    </p:spTree>
    <p:extLst>
      <p:ext uri="{BB962C8B-B14F-4D97-AF65-F5344CB8AC3E}">
        <p14:creationId xmlns:p14="http://schemas.microsoft.com/office/powerpoint/2010/main" val="5117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 </a:t>
            </a:r>
            <a:r>
              <a:rPr lang="en-US" b="1" dirty="0">
                <a:solidFill>
                  <a:schemeClr val="accent1"/>
                </a:solidFill>
              </a:rPr>
              <a:t>Dependencies: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1.MySQL: </a:t>
            </a:r>
            <a:r>
              <a:rPr lang="en-US" dirty="0"/>
              <a:t>The University registration Management systems database is Store in local server. So </a:t>
            </a:r>
            <a:r>
              <a:rPr lang="en-US" dirty="0" smtClean="0"/>
              <a:t>MYSQL is </a:t>
            </a:r>
            <a:r>
              <a:rPr lang="en-US" dirty="0"/>
              <a:t>needed to run this project properly.</a:t>
            </a:r>
          </a:p>
          <a:p>
            <a:r>
              <a:rPr lang="en-US" dirty="0"/>
              <a:t> 2. </a:t>
            </a:r>
            <a:r>
              <a:rPr lang="en-US" dirty="0" err="1"/>
              <a:t>Pycharm</a:t>
            </a:r>
            <a:r>
              <a:rPr lang="en-US" dirty="0"/>
              <a:t>: For built this project we use Python language and Python Built in Packages. Install all the Packages which we have use. The name of the packages are given into ReadeMe.txt file. After Install all packages the project will run successfully. </a:t>
            </a:r>
          </a:p>
          <a:p>
            <a:r>
              <a:rPr lang="en-US" dirty="0"/>
              <a:t>3. </a:t>
            </a:r>
            <a:r>
              <a:rPr lang="en-US" dirty="0" err="1"/>
              <a:t>Tkinter</a:t>
            </a:r>
            <a:r>
              <a:rPr lang="en-US" dirty="0"/>
              <a:t>: We have used Python </a:t>
            </a:r>
            <a:r>
              <a:rPr lang="en-US" dirty="0" err="1"/>
              <a:t>Tkinter</a:t>
            </a:r>
            <a:r>
              <a:rPr lang="en-US" dirty="0"/>
              <a:t> Module for the User Interface. So, you must have to import the </a:t>
            </a:r>
            <a:r>
              <a:rPr lang="en-US" dirty="0" err="1"/>
              <a:t>Tkinter</a:t>
            </a:r>
            <a:r>
              <a:rPr lang="en-US" dirty="0"/>
              <a:t> Module for successfully executing this project.  </a:t>
            </a:r>
          </a:p>
          <a:p>
            <a:endParaRPr lang="en-US" dirty="0"/>
          </a:p>
        </p:txBody>
      </p:sp>
      <p:sp>
        <p:nvSpPr>
          <p:cNvPr id="4" name="Rectangle 3"/>
          <p:cNvSpPr/>
          <p:nvPr/>
        </p:nvSpPr>
        <p:spPr>
          <a:xfrm>
            <a:off x="11781310" y="6488668"/>
            <a:ext cx="410690" cy="369332"/>
          </a:xfrm>
          <a:prstGeom prst="rect">
            <a:avLst/>
          </a:prstGeom>
        </p:spPr>
        <p:txBody>
          <a:bodyPr wrap="none">
            <a:spAutoFit/>
          </a:bodyPr>
          <a:lstStyle/>
          <a:p>
            <a:r>
              <a:rPr lang="en-US" dirty="0" smtClean="0">
                <a:solidFill>
                  <a:schemeClr val="accent1">
                    <a:lumMod val="50000"/>
                  </a:schemeClr>
                </a:solidFill>
              </a:rPr>
              <a:t>19</a:t>
            </a:r>
            <a:endParaRPr lang="en-US" dirty="0"/>
          </a:p>
        </p:txBody>
      </p:sp>
    </p:spTree>
    <p:extLst>
      <p:ext uri="{BB962C8B-B14F-4D97-AF65-F5344CB8AC3E}">
        <p14:creationId xmlns:p14="http://schemas.microsoft.com/office/powerpoint/2010/main" val="1996850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1">
                    <a:lumMod val="75000"/>
                  </a:schemeClr>
                </a:solidFill>
              </a:rPr>
              <a:t>C</a:t>
            </a:r>
            <a:r>
              <a:rPr lang="en-US" dirty="0" smtClean="0">
                <a:solidFill>
                  <a:schemeClr val="accent1">
                    <a:lumMod val="75000"/>
                  </a:schemeClr>
                </a:solidFill>
              </a:rPr>
              <a:t>onclusion </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US" b="1" dirty="0"/>
              <a:t>Provides good enough </a:t>
            </a:r>
            <a:r>
              <a:rPr lang="en-US" b="1" dirty="0" smtClean="0"/>
              <a:t>advices</a:t>
            </a:r>
          </a:p>
          <a:p>
            <a:r>
              <a:rPr lang="en-US" b="1" dirty="0"/>
              <a:t>Nice and simple interfaces</a:t>
            </a:r>
            <a:endParaRPr lang="en-US" dirty="0" smtClean="0"/>
          </a:p>
          <a:p>
            <a:r>
              <a:rPr lang="en-US" dirty="0" smtClean="0"/>
              <a:t>It </a:t>
            </a:r>
            <a:r>
              <a:rPr lang="en-US" dirty="0"/>
              <a:t>has been a great pleasure </a:t>
            </a:r>
            <a:r>
              <a:rPr lang="en-US" dirty="0" smtClean="0"/>
              <a:t>to </a:t>
            </a:r>
            <a:r>
              <a:rPr lang="en-US" dirty="0"/>
              <a:t>work on this exciting and challenging project. This project proved good for </a:t>
            </a:r>
            <a:r>
              <a:rPr lang="en-US" dirty="0" smtClean="0"/>
              <a:t>us </a:t>
            </a:r>
            <a:r>
              <a:rPr lang="en-US" dirty="0"/>
              <a:t>as it provided practical knowledge </a:t>
            </a:r>
            <a:r>
              <a:rPr lang="en-US" dirty="0" smtClean="0"/>
              <a:t>of programming in Python.</a:t>
            </a:r>
            <a:endParaRPr lang="en-US" dirty="0"/>
          </a:p>
        </p:txBody>
      </p:sp>
      <p:sp>
        <p:nvSpPr>
          <p:cNvPr id="4" name="Rectangle 3"/>
          <p:cNvSpPr/>
          <p:nvPr/>
        </p:nvSpPr>
        <p:spPr>
          <a:xfrm>
            <a:off x="11774578" y="6488668"/>
            <a:ext cx="417422" cy="369332"/>
          </a:xfrm>
          <a:prstGeom prst="rect">
            <a:avLst/>
          </a:prstGeom>
        </p:spPr>
        <p:txBody>
          <a:bodyPr wrap="none">
            <a:spAutoFit/>
          </a:bodyPr>
          <a:lstStyle/>
          <a:p>
            <a:r>
              <a:rPr lang="en-US" dirty="0" smtClean="0">
                <a:solidFill>
                  <a:schemeClr val="accent1">
                    <a:lumMod val="50000"/>
                  </a:schemeClr>
                </a:solidFill>
              </a:rPr>
              <a:t>20</a:t>
            </a:r>
            <a:endParaRPr lang="en-US" dirty="0"/>
          </a:p>
        </p:txBody>
      </p:sp>
    </p:spTree>
    <p:extLst>
      <p:ext uri="{BB962C8B-B14F-4D97-AF65-F5344CB8AC3E}">
        <p14:creationId xmlns:p14="http://schemas.microsoft.com/office/powerpoint/2010/main" val="99748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9742"/>
            <a:ext cx="10018713" cy="1480456"/>
          </a:xfrm>
        </p:spPr>
        <p:txBody>
          <a:bodyPr/>
          <a:lstStyle/>
          <a:p>
            <a:pPr algn="l"/>
            <a:r>
              <a:rPr lang="en-US" dirty="0" smtClean="0">
                <a:solidFill>
                  <a:schemeClr val="accent1"/>
                </a:solidFill>
              </a:rPr>
              <a:t>Over View</a:t>
            </a:r>
            <a:endParaRPr lang="en-US" dirty="0">
              <a:solidFill>
                <a:schemeClr val="accent1"/>
              </a:solidFill>
            </a:endParaRPr>
          </a:p>
        </p:txBody>
      </p:sp>
      <p:sp>
        <p:nvSpPr>
          <p:cNvPr id="3" name="Content Placeholder 2"/>
          <p:cNvSpPr>
            <a:spLocks noGrp="1"/>
          </p:cNvSpPr>
          <p:nvPr>
            <p:ph idx="1"/>
          </p:nvPr>
        </p:nvSpPr>
        <p:spPr>
          <a:xfrm>
            <a:off x="1251857" y="1143001"/>
            <a:ext cx="10468881" cy="5562599"/>
          </a:xfrm>
        </p:spPr>
        <p:txBody>
          <a:bodyPr anchor="t">
            <a:normAutofit/>
          </a:bodyPr>
          <a:lstStyle/>
          <a:p>
            <a:pPr marL="0" indent="0">
              <a:buNone/>
            </a:pPr>
            <a:r>
              <a:rPr lang="en-US" dirty="0" smtClean="0"/>
              <a:t>1.Introduction</a:t>
            </a:r>
          </a:p>
          <a:p>
            <a:pPr marL="0" indent="0">
              <a:buNone/>
            </a:pPr>
            <a:r>
              <a:rPr lang="en-US" dirty="0" smtClean="0"/>
              <a:t>2.Objectives </a:t>
            </a:r>
          </a:p>
          <a:p>
            <a:pPr marL="0" indent="0">
              <a:buNone/>
            </a:pPr>
            <a:r>
              <a:rPr lang="en-US" dirty="0"/>
              <a:t>3.Entity Relationship Diagram </a:t>
            </a:r>
            <a:endParaRPr lang="en-US" dirty="0" smtClean="0"/>
          </a:p>
          <a:p>
            <a:pPr marL="0" indent="0">
              <a:buNone/>
            </a:pPr>
            <a:r>
              <a:rPr lang="en-US" dirty="0"/>
              <a:t>4.Site Tree </a:t>
            </a:r>
            <a:endParaRPr lang="en-US" dirty="0" smtClean="0"/>
          </a:p>
          <a:p>
            <a:pPr marL="0" indent="0">
              <a:buNone/>
            </a:pPr>
            <a:r>
              <a:rPr lang="en-US" dirty="0"/>
              <a:t>5. Description </a:t>
            </a:r>
            <a:endParaRPr lang="en-US" dirty="0" smtClean="0"/>
          </a:p>
          <a:p>
            <a:pPr marL="0" indent="0">
              <a:buNone/>
            </a:pPr>
            <a:r>
              <a:rPr lang="en-US" dirty="0" smtClean="0"/>
              <a:t>6.Home </a:t>
            </a:r>
            <a:r>
              <a:rPr lang="en-US" dirty="0"/>
              <a:t>Page </a:t>
            </a:r>
            <a:endParaRPr lang="en-US" dirty="0" smtClean="0"/>
          </a:p>
          <a:p>
            <a:pPr marL="0" indent="0">
              <a:buNone/>
            </a:pPr>
            <a:r>
              <a:rPr lang="en-US" dirty="0" smtClean="0"/>
              <a:t>7.</a:t>
            </a:r>
            <a:r>
              <a:rPr lang="en-US" dirty="0"/>
              <a:t> Admin </a:t>
            </a:r>
            <a:endParaRPr lang="en-US" dirty="0" smtClean="0"/>
          </a:p>
          <a:p>
            <a:pPr marL="0" indent="0">
              <a:buNone/>
            </a:pPr>
            <a:r>
              <a:rPr lang="en-US" dirty="0" smtClean="0"/>
              <a:t>8.Student</a:t>
            </a:r>
          </a:p>
          <a:p>
            <a:pPr marL="0" indent="0">
              <a:buNone/>
            </a:pPr>
            <a:r>
              <a:rPr lang="en-US" dirty="0" smtClean="0"/>
              <a:t>9.</a:t>
            </a:r>
            <a:r>
              <a:rPr lang="en-US" dirty="0"/>
              <a:t> </a:t>
            </a:r>
            <a:r>
              <a:rPr lang="en-US" dirty="0" smtClean="0"/>
              <a:t>Dependencies</a:t>
            </a:r>
            <a:endParaRPr lang="en-US" dirty="0"/>
          </a:p>
          <a:p>
            <a:pPr marL="0" indent="0">
              <a:buNone/>
            </a:pPr>
            <a:r>
              <a:rPr lang="en-US" dirty="0" smtClean="0"/>
              <a:t>10. Conclusion                                                                                                                                        4</a:t>
            </a:r>
            <a:endParaRPr lang="en-US" sz="4500" dirty="0">
              <a:solidFill>
                <a:schemeClr val="accent1">
                  <a:lumMod val="75000"/>
                </a:schemeClr>
              </a:solidFill>
            </a:endParaRPr>
          </a:p>
        </p:txBody>
      </p:sp>
    </p:spTree>
    <p:extLst>
      <p:ext uri="{BB962C8B-B14F-4D97-AF65-F5344CB8AC3E}">
        <p14:creationId xmlns:p14="http://schemas.microsoft.com/office/powerpoint/2010/main" val="2843931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smtClean="0">
                <a:solidFill>
                  <a:schemeClr val="accent1"/>
                </a:solidFill>
              </a:rPr>
              <a:t>Thank you</a:t>
            </a:r>
            <a:endParaRPr lang="en-US" sz="9600" dirty="0">
              <a:solidFill>
                <a:schemeClr val="accent1"/>
              </a:solidFill>
            </a:endParaRPr>
          </a:p>
        </p:txBody>
      </p:sp>
      <p:sp>
        <p:nvSpPr>
          <p:cNvPr id="2" name="Rectangle 1"/>
          <p:cNvSpPr/>
          <p:nvPr/>
        </p:nvSpPr>
        <p:spPr>
          <a:xfrm>
            <a:off x="11784516" y="6488668"/>
            <a:ext cx="407484" cy="369332"/>
          </a:xfrm>
          <a:prstGeom prst="rect">
            <a:avLst/>
          </a:prstGeom>
        </p:spPr>
        <p:txBody>
          <a:bodyPr wrap="none">
            <a:spAutoFit/>
          </a:bodyPr>
          <a:lstStyle/>
          <a:p>
            <a:r>
              <a:rPr lang="en-US" dirty="0" smtClean="0">
                <a:solidFill>
                  <a:schemeClr val="accent1">
                    <a:lumMod val="50000"/>
                  </a:schemeClr>
                </a:solidFill>
              </a:rPr>
              <a:t>21</a:t>
            </a:r>
            <a:endParaRPr lang="en-US" dirty="0"/>
          </a:p>
        </p:txBody>
      </p:sp>
    </p:spTree>
    <p:extLst>
      <p:ext uri="{BB962C8B-B14F-4D97-AF65-F5344CB8AC3E}">
        <p14:creationId xmlns:p14="http://schemas.microsoft.com/office/powerpoint/2010/main" val="3523009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Introduction</a:t>
            </a:r>
            <a:r>
              <a:rPr lang="en-US" dirty="0" smtClean="0">
                <a:solidFill>
                  <a:schemeClr val="accent1"/>
                </a:solidFill>
              </a:rPr>
              <a:t> </a:t>
            </a:r>
            <a:r>
              <a:rPr lang="en-US" b="1" dirty="0">
                <a:solidFill>
                  <a:schemeClr val="accent1"/>
                </a:solidFill>
              </a:rPr>
              <a: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1484310" y="2666999"/>
            <a:ext cx="10609719" cy="4191001"/>
          </a:xfrm>
        </p:spPr>
        <p:txBody>
          <a:bodyPr>
            <a:normAutofit fontScale="55000" lnSpcReduction="20000"/>
          </a:bodyPr>
          <a:lstStyle/>
          <a:p>
            <a:r>
              <a:rPr lang="en-US" sz="3800" dirty="0"/>
              <a:t>Registration System is easy-to-use web-based software that automates the registration of student’s processes in university/college. It reduces the time it takes to register student’s courses and checking the courses prerequisites, classes and exams scheduling, and average </a:t>
            </a:r>
            <a:r>
              <a:rPr lang="en-US" sz="3800" dirty="0" smtClean="0"/>
              <a:t>calculations . This </a:t>
            </a:r>
            <a:r>
              <a:rPr lang="en-US" sz="3800" dirty="0"/>
              <a:t>software is responsible for entering students’ data and keeping it from the day of admission till the student graduates. So, it processes and maintains student’s data, major, marks, grades, student term summaries, and its historical data, and provides students with the documents needed and certifications and produces different reports for academic and administrative purposes.</a:t>
            </a:r>
          </a:p>
          <a:p>
            <a:endParaRPr lang="en-US" dirty="0" smtClean="0"/>
          </a:p>
          <a:p>
            <a:endParaRPr lang="en-US" dirty="0"/>
          </a:p>
          <a:p>
            <a:endParaRPr lang="en-US" dirty="0" smtClean="0"/>
          </a:p>
          <a:p>
            <a:pPr marL="0" indent="0">
              <a:buNone/>
            </a:pPr>
            <a:r>
              <a:rPr lang="en-US" dirty="0" smtClean="0"/>
              <a:t>                                                                                                                                                                                                                                                                                                           </a:t>
            </a:r>
            <a:r>
              <a:rPr lang="en-US" sz="5100" dirty="0" smtClean="0">
                <a:solidFill>
                  <a:schemeClr val="accent1">
                    <a:lumMod val="75000"/>
                  </a:schemeClr>
                </a:solidFill>
              </a:rPr>
              <a:t> 5                                         </a:t>
            </a:r>
            <a:endParaRPr lang="en-US" sz="5100" dirty="0">
              <a:solidFill>
                <a:schemeClr val="accent1">
                  <a:lumMod val="75000"/>
                </a:schemeClr>
              </a:solidFill>
            </a:endParaRPr>
          </a:p>
        </p:txBody>
      </p:sp>
    </p:spTree>
    <p:extLst>
      <p:ext uri="{BB962C8B-B14F-4D97-AF65-F5344CB8AC3E}">
        <p14:creationId xmlns:p14="http://schemas.microsoft.com/office/powerpoint/2010/main" val="1675297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Objectives </a:t>
            </a:r>
            <a:r>
              <a:rPr lang="en-US" b="1" dirty="0">
                <a:solidFill>
                  <a:schemeClr val="accent1"/>
                </a:solidFill>
              </a:rPr>
              <a:t>:</a:t>
            </a:r>
            <a:r>
              <a:rPr lang="en-US" dirty="0">
                <a:solidFill>
                  <a:schemeClr val="accent1"/>
                </a:solidFill>
              </a:rPr>
              <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1484310" y="1937657"/>
            <a:ext cx="10707690" cy="4920343"/>
          </a:xfrm>
        </p:spPr>
        <p:txBody>
          <a:bodyPr>
            <a:normAutofit/>
          </a:bodyPr>
          <a:lstStyle/>
          <a:p>
            <a:pPr lvl="0"/>
            <a:r>
              <a:rPr lang="en-US" dirty="0"/>
              <a:t>Application of admission according to qualifications and required specialization.</a:t>
            </a:r>
          </a:p>
          <a:p>
            <a:pPr lvl="0"/>
            <a:r>
              <a:rPr lang="en-US" dirty="0"/>
              <a:t>Standards and requirements of admission in each specialization.</a:t>
            </a:r>
          </a:p>
          <a:p>
            <a:pPr lvl="0"/>
            <a:r>
              <a:rPr lang="en-US" dirty="0"/>
              <a:t>Classification of admitted students in batches which are distributed in accordance to college and specialization.</a:t>
            </a:r>
          </a:p>
          <a:p>
            <a:pPr lvl="0"/>
            <a:r>
              <a:rPr lang="en-US" dirty="0"/>
              <a:t>Installation and verification of admission by giving registration numbers of students either automatically or manually.</a:t>
            </a:r>
          </a:p>
          <a:p>
            <a:pPr lvl="0"/>
            <a:r>
              <a:rPr lang="en-US" dirty="0"/>
              <a:t>Conducting level tests for admitted students to determine their courses.</a:t>
            </a:r>
          </a:p>
          <a:p>
            <a:pPr lvl="0"/>
            <a:r>
              <a:rPr lang="en-US" dirty="0"/>
              <a:t>Extracting reports and statistical charts to determine percentages of admitted and non-admitted students. </a:t>
            </a:r>
            <a:endParaRPr lang="en-US" dirty="0" smtClean="0"/>
          </a:p>
          <a:p>
            <a:pPr lvl="0"/>
            <a:r>
              <a:rPr lang="en-US" dirty="0">
                <a:solidFill>
                  <a:schemeClr val="accent1">
                    <a:lumMod val="75000"/>
                  </a:schemeClr>
                </a:solidFill>
              </a:rPr>
              <a:t> </a:t>
            </a:r>
            <a:r>
              <a:rPr lang="en-US" dirty="0" smtClean="0">
                <a:solidFill>
                  <a:schemeClr val="accent1">
                    <a:lumMod val="75000"/>
                  </a:schemeClr>
                </a:solidFill>
              </a:rPr>
              <a:t>                                                                                                                                                                     6</a:t>
            </a:r>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val="862423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Entity </a:t>
            </a:r>
            <a:r>
              <a:rPr lang="en-US" dirty="0">
                <a:solidFill>
                  <a:schemeClr val="accent1"/>
                </a:solidFill>
              </a:rPr>
              <a:t>Relationship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5115" y="2035629"/>
            <a:ext cx="8414656" cy="4474027"/>
          </a:xfrm>
        </p:spPr>
      </p:pic>
      <p:sp>
        <p:nvSpPr>
          <p:cNvPr id="3" name="Rectangle 2"/>
          <p:cNvSpPr/>
          <p:nvPr/>
        </p:nvSpPr>
        <p:spPr>
          <a:xfrm>
            <a:off x="9715663" y="6400800"/>
            <a:ext cx="3529824" cy="461665"/>
          </a:xfrm>
          <a:prstGeom prst="rect">
            <a:avLst/>
          </a:prstGeom>
        </p:spPr>
        <p:txBody>
          <a:bodyPr wrap="square">
            <a:spAutoFit/>
          </a:bodyPr>
          <a:lstStyle/>
          <a:p>
            <a:r>
              <a:rPr lang="en-US" dirty="0" smtClean="0"/>
              <a:t>                                            </a:t>
            </a:r>
            <a:r>
              <a:rPr lang="en-US" sz="2400" dirty="0" smtClean="0">
                <a:solidFill>
                  <a:schemeClr val="accent1">
                    <a:lumMod val="75000"/>
                  </a:schemeClr>
                </a:solidFill>
              </a:rPr>
              <a:t>6</a:t>
            </a:r>
            <a:endParaRPr lang="en-US" sz="2400" dirty="0">
              <a:solidFill>
                <a:schemeClr val="accent1">
                  <a:lumMod val="75000"/>
                </a:schemeClr>
              </a:solidFill>
            </a:endParaRPr>
          </a:p>
        </p:txBody>
      </p:sp>
    </p:spTree>
    <p:extLst>
      <p:ext uri="{BB962C8B-B14F-4D97-AF65-F5344CB8AC3E}">
        <p14:creationId xmlns:p14="http://schemas.microsoft.com/office/powerpoint/2010/main" val="25998138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l"/>
            <a:r>
              <a:rPr lang="en-US" dirty="0" smtClean="0">
                <a:solidFill>
                  <a:schemeClr val="accent1"/>
                </a:solidFill>
              </a:rPr>
              <a:t>Site tree</a:t>
            </a:r>
            <a:endParaRPr lang="en-US" dirty="0">
              <a:solidFill>
                <a:schemeClr val="accent1"/>
              </a:solidFill>
            </a:endParaRPr>
          </a:p>
        </p:txBody>
      </p:sp>
      <p:sp>
        <p:nvSpPr>
          <p:cNvPr id="5" name="Content Placeholder 4"/>
          <p:cNvSpPr>
            <a:spLocks noGrp="1"/>
          </p:cNvSpPr>
          <p:nvPr>
            <p:ph idx="1"/>
          </p:nvPr>
        </p:nvSpPr>
        <p:spPr/>
        <p:txBody>
          <a:bodyPr/>
          <a:lstStyle/>
          <a:p>
            <a:r>
              <a:rPr lang="en-US" dirty="0"/>
              <a:t>There are </a:t>
            </a:r>
            <a:r>
              <a:rPr lang="en-US" dirty="0" smtClean="0"/>
              <a:t>two </a:t>
            </a:r>
            <a:r>
              <a:rPr lang="en-US" dirty="0"/>
              <a:t>characters.</a:t>
            </a:r>
          </a:p>
          <a:p>
            <a:r>
              <a:rPr lang="en-US" dirty="0" smtClean="0"/>
              <a:t>Admin , Student. </a:t>
            </a:r>
            <a:r>
              <a:rPr lang="en-US" dirty="0"/>
              <a:t>Each has a</a:t>
            </a:r>
          </a:p>
          <a:p>
            <a:r>
              <a:rPr lang="en-US" dirty="0"/>
              <a:t>unique view and their own</a:t>
            </a:r>
          </a:p>
          <a:p>
            <a:r>
              <a:rPr lang="en-US" dirty="0"/>
              <a:t>Feature.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3744" y="1012371"/>
            <a:ext cx="5780314" cy="5845629"/>
          </a:xfrm>
          <a:prstGeom prst="rect">
            <a:avLst/>
          </a:prstGeom>
        </p:spPr>
      </p:pic>
      <p:sp>
        <p:nvSpPr>
          <p:cNvPr id="3" name="Rectangle 2"/>
          <p:cNvSpPr/>
          <p:nvPr/>
        </p:nvSpPr>
        <p:spPr>
          <a:xfrm>
            <a:off x="11819033" y="6488668"/>
            <a:ext cx="293670" cy="400110"/>
          </a:xfrm>
          <a:prstGeom prst="rect">
            <a:avLst/>
          </a:prstGeom>
        </p:spPr>
        <p:txBody>
          <a:bodyPr wrap="none">
            <a:spAutoFit/>
          </a:bodyPr>
          <a:lstStyle/>
          <a:p>
            <a:r>
              <a:rPr lang="en-US" sz="2000" dirty="0" smtClean="0">
                <a:solidFill>
                  <a:schemeClr val="accent1">
                    <a:lumMod val="75000"/>
                  </a:schemeClr>
                </a:solidFill>
              </a:rPr>
              <a:t>7</a:t>
            </a:r>
            <a:endParaRPr lang="en-US" sz="2000" dirty="0">
              <a:solidFill>
                <a:schemeClr val="accent1">
                  <a:lumMod val="75000"/>
                </a:schemeClr>
              </a:solidFill>
            </a:endParaRPr>
          </a:p>
        </p:txBody>
      </p:sp>
    </p:spTree>
    <p:extLst>
      <p:ext uri="{BB962C8B-B14F-4D97-AF65-F5344CB8AC3E}">
        <p14:creationId xmlns:p14="http://schemas.microsoft.com/office/powerpoint/2010/main" val="1482254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l"/>
            <a:r>
              <a:rPr lang="en-US" dirty="0" smtClean="0">
                <a:solidFill>
                  <a:schemeClr val="accent1"/>
                </a:solidFill>
              </a:rPr>
              <a:t>Project </a:t>
            </a:r>
            <a:r>
              <a:rPr lang="en-US" dirty="0">
                <a:solidFill>
                  <a:schemeClr val="accent1"/>
                </a:solidFill>
              </a:rPr>
              <a:t>View</a:t>
            </a:r>
          </a:p>
        </p:txBody>
      </p:sp>
      <p:sp>
        <p:nvSpPr>
          <p:cNvPr id="5" name="Content Placeholder 4"/>
          <p:cNvSpPr>
            <a:spLocks noGrp="1"/>
          </p:cNvSpPr>
          <p:nvPr>
            <p:ph idx="1"/>
          </p:nvPr>
        </p:nvSpPr>
        <p:spPr>
          <a:xfrm>
            <a:off x="1484310" y="3147932"/>
            <a:ext cx="10018713" cy="3124201"/>
          </a:xfrm>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solidFill>
                  <a:schemeClr val="accent1"/>
                </a:solidFill>
              </a:rPr>
              <a:t>Home page</a:t>
            </a:r>
            <a:endParaRPr lang="en-US"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259" y="1395333"/>
            <a:ext cx="3845737" cy="4060241"/>
          </a:xfrm>
          <a:prstGeom prst="rect">
            <a:avLst/>
          </a:prstGeom>
        </p:spPr>
      </p:pic>
      <p:sp>
        <p:nvSpPr>
          <p:cNvPr id="3" name="Rectangle 2"/>
          <p:cNvSpPr/>
          <p:nvPr/>
        </p:nvSpPr>
        <p:spPr>
          <a:xfrm>
            <a:off x="11747171" y="6444113"/>
            <a:ext cx="434256" cy="400110"/>
          </a:xfrm>
          <a:prstGeom prst="rect">
            <a:avLst/>
          </a:prstGeom>
        </p:spPr>
        <p:txBody>
          <a:bodyPr wrap="square">
            <a:spAutoFit/>
          </a:bodyPr>
          <a:lstStyle/>
          <a:p>
            <a:r>
              <a:rPr lang="en-US" sz="2000" dirty="0" smtClean="0">
                <a:solidFill>
                  <a:schemeClr val="accent1">
                    <a:lumMod val="75000"/>
                  </a:schemeClr>
                </a:solidFill>
              </a:rPr>
              <a:t>8</a:t>
            </a:r>
            <a:endParaRPr lang="en-US" sz="2000" dirty="0">
              <a:solidFill>
                <a:schemeClr val="accent1">
                  <a:lumMod val="75000"/>
                </a:schemeClr>
              </a:solidFill>
            </a:endParaRPr>
          </a:p>
        </p:txBody>
      </p:sp>
    </p:spTree>
    <p:extLst>
      <p:ext uri="{BB962C8B-B14F-4D97-AF65-F5344CB8AC3E}">
        <p14:creationId xmlns:p14="http://schemas.microsoft.com/office/powerpoint/2010/main" val="806304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accent1"/>
                </a:solidFill>
              </a:rPr>
              <a:t>Log in page</a:t>
            </a:r>
            <a:endParaRPr lang="en-US"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713" y="2144486"/>
            <a:ext cx="7739743" cy="4506684"/>
          </a:xfrm>
        </p:spPr>
      </p:pic>
      <p:sp>
        <p:nvSpPr>
          <p:cNvPr id="3" name="Rectangle 2"/>
          <p:cNvSpPr/>
          <p:nvPr/>
        </p:nvSpPr>
        <p:spPr>
          <a:xfrm>
            <a:off x="11789229" y="6400800"/>
            <a:ext cx="325411" cy="369332"/>
          </a:xfrm>
          <a:prstGeom prst="rect">
            <a:avLst/>
          </a:prstGeom>
        </p:spPr>
        <p:txBody>
          <a:bodyPr wrap="square">
            <a:spAutoFit/>
          </a:bodyPr>
          <a:lstStyle/>
          <a:p>
            <a:r>
              <a:rPr lang="en-US" smtClean="0"/>
              <a:t>9</a:t>
            </a:r>
            <a:endParaRPr lang="en-US"/>
          </a:p>
        </p:txBody>
      </p:sp>
    </p:spTree>
    <p:extLst>
      <p:ext uri="{BB962C8B-B14F-4D97-AF65-F5344CB8AC3E}">
        <p14:creationId xmlns:p14="http://schemas.microsoft.com/office/powerpoint/2010/main" val="4028381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characters login</a:t>
            </a:r>
          </a:p>
          <a:p>
            <a:r>
              <a:rPr lang="en-US" dirty="0"/>
              <a:t>pages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14" y="12814"/>
            <a:ext cx="4515107" cy="35726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398" y="3275613"/>
            <a:ext cx="5246202" cy="3582387"/>
          </a:xfrm>
          <a:prstGeom prst="rect">
            <a:avLst/>
          </a:prstGeom>
        </p:spPr>
      </p:pic>
      <p:sp>
        <p:nvSpPr>
          <p:cNvPr id="2" name="Rectangle 1"/>
          <p:cNvSpPr/>
          <p:nvPr/>
        </p:nvSpPr>
        <p:spPr>
          <a:xfrm>
            <a:off x="11784516" y="6488668"/>
            <a:ext cx="431528" cy="400110"/>
          </a:xfrm>
          <a:prstGeom prst="rect">
            <a:avLst/>
          </a:prstGeom>
        </p:spPr>
        <p:txBody>
          <a:bodyPr wrap="none">
            <a:spAutoFit/>
          </a:bodyPr>
          <a:lstStyle/>
          <a:p>
            <a:r>
              <a:rPr lang="en-US" sz="2000" dirty="0" smtClean="0">
                <a:solidFill>
                  <a:schemeClr val="accent1">
                    <a:lumMod val="75000"/>
                  </a:schemeClr>
                </a:solidFill>
              </a:rPr>
              <a:t>10</a:t>
            </a:r>
            <a:endParaRPr lang="en-US" sz="2000" dirty="0">
              <a:solidFill>
                <a:schemeClr val="accent1">
                  <a:lumMod val="75000"/>
                </a:schemeClr>
              </a:solidFill>
            </a:endParaRPr>
          </a:p>
        </p:txBody>
      </p:sp>
    </p:spTree>
    <p:extLst>
      <p:ext uri="{BB962C8B-B14F-4D97-AF65-F5344CB8AC3E}">
        <p14:creationId xmlns:p14="http://schemas.microsoft.com/office/powerpoint/2010/main" val="509089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189</TotalTime>
  <Words>397</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                           University Registration Management                       Course Tittle: RDBMS Lab         Sessional III Course Code:CSSE-403                                                                                                                                                                   1                                                                                                                                                                                 </vt:lpstr>
      <vt:lpstr>Over View</vt:lpstr>
      <vt:lpstr>Introduction : </vt:lpstr>
      <vt:lpstr>Objectives : </vt:lpstr>
      <vt:lpstr>Entity Relationship Diagram</vt:lpstr>
      <vt:lpstr>Site tree</vt:lpstr>
      <vt:lpstr>Project View</vt:lpstr>
      <vt:lpstr>Log in page</vt:lpstr>
      <vt:lpstr>PowerPoint Presentation</vt:lpstr>
      <vt:lpstr>Admin login After  Admin log in admin can see those three button and  After clicking on those button admin can add student result and details and check information.  </vt:lpstr>
      <vt:lpstr>PowerPoint Presentation</vt:lpstr>
      <vt:lpstr>PowerPoint Presentation</vt:lpstr>
      <vt:lpstr>Here where Admin can see student details by searching ID</vt:lpstr>
      <vt:lpstr>After Student Log in After student log student can see those button .  </vt:lpstr>
      <vt:lpstr>Personal information button</vt:lpstr>
      <vt:lpstr>Student  registration </vt:lpstr>
      <vt:lpstr>Student result search</vt:lpstr>
      <vt:lpstr> Dependencies: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 Western University  Welcome to our Presentation on    University Registration Management  Course Tittle: Software Development  Sessional III Course Code:CSE-3204</dc:title>
  <dc:creator>MSI</dc:creator>
  <cp:lastModifiedBy>hp</cp:lastModifiedBy>
  <cp:revision>18</cp:revision>
  <dcterms:created xsi:type="dcterms:W3CDTF">2022-08-21T13:06:10Z</dcterms:created>
  <dcterms:modified xsi:type="dcterms:W3CDTF">2022-09-11T09:33:00Z</dcterms:modified>
</cp:coreProperties>
</file>