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350" r:id="rId5"/>
    <p:sldId id="382" r:id="rId6"/>
    <p:sldId id="383" r:id="rId7"/>
    <p:sldId id="365" r:id="rId8"/>
    <p:sldId id="366" r:id="rId9"/>
    <p:sldId id="367" r:id="rId10"/>
    <p:sldId id="368" r:id="rId11"/>
    <p:sldId id="369" r:id="rId12"/>
    <p:sldId id="355" r:id="rId13"/>
    <p:sldId id="370" r:id="rId14"/>
    <p:sldId id="371" r:id="rId15"/>
    <p:sldId id="372" r:id="rId16"/>
    <p:sldId id="36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4" r:id="rId27"/>
    <p:sldId id="3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578"/>
    <a:srgbClr val="4495A2"/>
    <a:srgbClr val="7CA655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4823" y="3006454"/>
            <a:ext cx="8135728" cy="652653"/>
          </a:xfrm>
        </p:spPr>
        <p:txBody>
          <a:bodyPr/>
          <a:lstStyle/>
          <a:p>
            <a:pPr algn="just"/>
            <a:r>
              <a:rPr lang="en-US" sz="4000" dirty="0">
                <a:latin typeface="Cooper Black" panose="0208090404030B020404" pitchFamily="18" charset="0"/>
              </a:rPr>
              <a:t>Vehicle </a:t>
            </a:r>
            <a:r>
              <a:rPr lang="en-US" sz="4400" dirty="0">
                <a:latin typeface="Cooper Black" panose="0208090404030B020404" pitchFamily="18" charset="0"/>
              </a:rPr>
              <a:t>Management</a:t>
            </a:r>
            <a:r>
              <a:rPr lang="en-US" sz="4000" dirty="0">
                <a:latin typeface="Cooper Black" panose="0208090404030B020404" pitchFamily="18" charset="0"/>
              </a:rPr>
              <a:t> </a:t>
            </a:r>
            <a:r>
              <a:rPr lang="en-US" sz="4400" dirty="0">
                <a:latin typeface="Cooper Black" panose="0208090404030B020404" pitchFamily="18" charset="0"/>
              </a:rPr>
              <a:t>System</a:t>
            </a:r>
            <a:endParaRPr 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AutoShape 2" descr="heading_logo">
            <a:extLst>
              <a:ext uri="{FF2B5EF4-FFF2-40B4-BE49-F238E27FC236}">
                <a16:creationId xmlns:a16="http://schemas.microsoft.com/office/drawing/2014/main" xmlns="" id="{02DE4C7C-4665-488E-9F88-508587474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611" y="3276600"/>
            <a:ext cx="4460789" cy="211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6937321C-DEE3-4EFC-A626-A4FEDC9EB6F3}"/>
              </a:ext>
            </a:extLst>
          </p:cNvPr>
          <p:cNvSpPr txBox="1">
            <a:spLocks/>
          </p:cNvSpPr>
          <p:nvPr/>
        </p:nvSpPr>
        <p:spPr>
          <a:xfrm>
            <a:off x="4810898" y="4821355"/>
            <a:ext cx="6862118" cy="844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Group Members:------------------,-----------------</a:t>
            </a:r>
          </a:p>
          <a:p>
            <a:pPr algn="just"/>
            <a:r>
              <a:rPr lang="en-US" sz="2400" b="1" dirty="0" smtClean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</a:t>
            </a:r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Tittle: </a:t>
            </a:r>
            <a:r>
              <a:rPr lang="en-US" sz="2400" b="1" dirty="0" smtClean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RDBMS Lab</a:t>
            </a:r>
            <a:endParaRPr lang="en-US" sz="2400" b="1" dirty="0">
              <a:solidFill>
                <a:srgbClr val="4495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just"/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</a:t>
            </a:r>
            <a:r>
              <a:rPr lang="en-US" sz="2400" b="1" dirty="0" smtClean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Code:CSSE-403</a:t>
            </a:r>
          </a:p>
          <a:p>
            <a:pPr algn="just"/>
            <a:endParaRPr lang="en-US" dirty="0">
              <a:solidFill>
                <a:srgbClr val="4495A2"/>
              </a:solidFill>
            </a:endParaRPr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xmlns="" id="{62BE9436-DEF9-49AC-B63D-CFE95F5C5A44}"/>
              </a:ext>
            </a:extLst>
          </p:cNvPr>
          <p:cNvSpPr txBox="1">
            <a:spLocks/>
          </p:cNvSpPr>
          <p:nvPr/>
        </p:nvSpPr>
        <p:spPr>
          <a:xfrm>
            <a:off x="11310551" y="6065828"/>
            <a:ext cx="362465" cy="4722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86984" y="6262922"/>
            <a:ext cx="528447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10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Employee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EC8C18-C356-4916-8278-D46544C9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04" y="2112394"/>
            <a:ext cx="7647366" cy="3428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FC5905-5E3E-4BD3-B703-4A88726F029A}"/>
              </a:ext>
            </a:extLst>
          </p:cNvPr>
          <p:cNvSpPr txBox="1"/>
          <p:nvPr/>
        </p:nvSpPr>
        <p:spPr>
          <a:xfrm>
            <a:off x="493183" y="2345800"/>
            <a:ext cx="2357108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ogin successfully, The Employee can view the Employee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Employee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view, Update, Delete,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48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0981267" y="6262922"/>
            <a:ext cx="734164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11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8348F5-28E4-4272-91D8-9E85964F8958}"/>
              </a:ext>
            </a:extLst>
          </p:cNvPr>
          <p:cNvSpPr/>
          <p:nvPr/>
        </p:nvSpPr>
        <p:spPr>
          <a:xfrm>
            <a:off x="650789" y="1762897"/>
            <a:ext cx="2875006" cy="461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7F09E-10F8-4046-8EBD-60DF28945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7588"/>
            <a:ext cx="6802801" cy="4852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F671C8-36E8-46A7-83E5-61DE3D48CEB5}"/>
              </a:ext>
            </a:extLst>
          </p:cNvPr>
          <p:cNvSpPr txBox="1"/>
          <p:nvPr/>
        </p:nvSpPr>
        <p:spPr>
          <a:xfrm>
            <a:off x="395417" y="2487268"/>
            <a:ext cx="2875006" cy="188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Register a New Vehicle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new vehicle information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5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xmlns="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369054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12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5BFA05-2154-4049-963C-5168813F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958579"/>
            <a:ext cx="6630393" cy="191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D30871-7973-4838-8501-3BFFB07D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34" y="3340018"/>
            <a:ext cx="3847477" cy="284275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xmlns="" id="{3C0F03D6-F8A7-46AC-B7FF-15EEAFDF511A}"/>
              </a:ext>
            </a:extLst>
          </p:cNvPr>
          <p:cNvSpPr/>
          <p:nvPr/>
        </p:nvSpPr>
        <p:spPr>
          <a:xfrm>
            <a:off x="886789" y="3193193"/>
            <a:ext cx="2825579" cy="1579605"/>
          </a:xfrm>
          <a:prstGeom prst="wedgeEllipseCallout">
            <a:avLst>
              <a:gd name="adj1" fmla="val 36058"/>
              <a:gd name="adj2" fmla="val -6947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Specific vehicle information</a:t>
            </a:r>
            <a:endParaRPr lang="en-US" sz="1400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xmlns="" id="{F19ED1D5-B660-462E-B921-996E3496DBC1}"/>
              </a:ext>
            </a:extLst>
          </p:cNvPr>
          <p:cNvSpPr/>
          <p:nvPr/>
        </p:nvSpPr>
        <p:spPr>
          <a:xfrm>
            <a:off x="3954163" y="4319816"/>
            <a:ext cx="2825579" cy="1579605"/>
          </a:xfrm>
          <a:prstGeom prst="wedgeEllipseCallout">
            <a:avLst>
              <a:gd name="adj1" fmla="val 68711"/>
              <a:gd name="adj2" fmla="val -413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 Owner Name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change The Owner Name.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9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1395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13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BFE6743-F088-41F5-BB98-125F7AD43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2" y="548359"/>
            <a:ext cx="3498478" cy="25121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05A076FE-6456-4128-8843-FDFCBED55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35" y="546729"/>
            <a:ext cx="4163507" cy="25154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A9C0795-3A8C-41E0-8A3B-887CB3B10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11" y="4023642"/>
            <a:ext cx="7120097" cy="2316833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xmlns="" id="{D1958413-6E7B-482A-8E37-18B36F1FEF59}"/>
              </a:ext>
            </a:extLst>
          </p:cNvPr>
          <p:cNvSpPr/>
          <p:nvPr/>
        </p:nvSpPr>
        <p:spPr>
          <a:xfrm>
            <a:off x="5192865" y="616539"/>
            <a:ext cx="2076146" cy="997319"/>
          </a:xfrm>
          <a:prstGeom prst="wedgeEllipseCallout">
            <a:avLst>
              <a:gd name="adj1" fmla="val -73058"/>
              <a:gd name="adj2" fmla="val 804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Vehicle Information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Delete Specific Vehicle Information </a:t>
            </a:r>
            <a:endParaRPr lang="en-US" sz="1100" dirty="0"/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xmlns="" id="{C5FFEEE4-59E3-4D17-9696-0CEBA36EA1E8}"/>
              </a:ext>
            </a:extLst>
          </p:cNvPr>
          <p:cNvSpPr/>
          <p:nvPr/>
        </p:nvSpPr>
        <p:spPr>
          <a:xfrm>
            <a:off x="5297713" y="1917979"/>
            <a:ext cx="2187092" cy="1156017"/>
          </a:xfrm>
          <a:prstGeom prst="wedgeEllipseCallout">
            <a:avLst>
              <a:gd name="adj1" fmla="val 60126"/>
              <a:gd name="adj2" fmla="val -57241"/>
            </a:avLst>
          </a:prstGeom>
          <a:solidFill>
            <a:srgbClr val="7CA6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Report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the report which is claim by the Vehicle Owner </a:t>
            </a:r>
            <a:endParaRPr lang="en-US" sz="1100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xmlns="" id="{9DCDF089-8231-454E-9AA5-0F96CE575D58}"/>
              </a:ext>
            </a:extLst>
          </p:cNvPr>
          <p:cNvSpPr/>
          <p:nvPr/>
        </p:nvSpPr>
        <p:spPr>
          <a:xfrm>
            <a:off x="5006860" y="3199703"/>
            <a:ext cx="2768798" cy="519818"/>
          </a:xfrm>
          <a:prstGeom prst="wedgeRectCallout">
            <a:avLst>
              <a:gd name="adj1" fmla="val -40171"/>
              <a:gd name="adj2" fmla="val 10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licking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Check Report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Employee will be able to View the report which is claim by the Vehicle Owner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14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Sergeant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231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Sergeant can view the Sergeant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Sergeant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 and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system.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97135F-F2AC-4B7B-ACB2-79638A40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2" y="2173171"/>
            <a:ext cx="7234626" cy="32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E75B29-DFD2-42F6-AEF6-03D8EB769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0" y="2331309"/>
            <a:ext cx="10193490" cy="2925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2825577" y="140043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Specific vehicle information searching by Registration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0521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3680343" y="1396096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Sergeant All Case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All case which is noted by specific sergeant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29ADC9-D6AA-4D71-8917-3C2E3D151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1" y="2298357"/>
            <a:ext cx="10334423" cy="29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625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173405" y="6188062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3189134" y="1042818"/>
            <a:ext cx="6975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 Case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Note a new case.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479782-F278-48EA-B03E-A9CA2AB9E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76" y="1725827"/>
            <a:ext cx="7648575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18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Owner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Owner can view the Owner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 Owner can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Report, view and check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information to the system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CDF3D3-E158-4C7D-8D8E-686A6679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9" y="2234884"/>
            <a:ext cx="7620633" cy="3395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5EE312-D3FD-4073-9785-D16B8990C262}"/>
              </a:ext>
            </a:extLst>
          </p:cNvPr>
          <p:cNvSpPr txBox="1"/>
          <p:nvPr/>
        </p:nvSpPr>
        <p:spPr>
          <a:xfrm>
            <a:off x="10192009" y="4470775"/>
            <a:ext cx="62093" cy="261610"/>
          </a:xfrm>
          <a:prstGeom prst="rect">
            <a:avLst/>
          </a:prstGeom>
          <a:solidFill>
            <a:srgbClr val="ED4578"/>
          </a:solidFill>
          <a:ln>
            <a:solidFill>
              <a:srgbClr val="ED4578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46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5838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19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3680343" y="133915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able to View his vehicle information searching with his registration number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F3BDAF-BCDA-4CFD-B81C-C66DBAE2B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3" y="2298357"/>
            <a:ext cx="10170595" cy="2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xmlns="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7225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Overview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342277" y="6134977"/>
            <a:ext cx="388404" cy="4422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C691D33E-871C-4822-93DB-4FA76CE036A3}"/>
              </a:ext>
            </a:extLst>
          </p:cNvPr>
          <p:cNvSpPr txBox="1">
            <a:spLocks/>
          </p:cNvSpPr>
          <p:nvPr/>
        </p:nvSpPr>
        <p:spPr>
          <a:xfrm>
            <a:off x="1779986" y="2405448"/>
            <a:ext cx="3080950" cy="275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E-R Diagram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8614DE-1508-4B94-8DF6-7D94310D0A3A}"/>
              </a:ext>
            </a:extLst>
          </p:cNvPr>
          <p:cNvSpPr txBox="1"/>
          <p:nvPr/>
        </p:nvSpPr>
        <p:spPr>
          <a:xfrm>
            <a:off x="6096000" y="2405448"/>
            <a:ext cx="2875005" cy="28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Login pages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Employee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Sergeant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Owner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Dependencies </a:t>
            </a:r>
          </a:p>
        </p:txBody>
      </p:sp>
    </p:spTree>
    <p:extLst>
      <p:ext uri="{BB962C8B-B14F-4D97-AF65-F5344CB8AC3E}">
        <p14:creationId xmlns:p14="http://schemas.microsoft.com/office/powerpoint/2010/main" val="24739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20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3680343" y="113526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Vehicle Case History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be able to view all case which is noted for his vehicle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DEA03D-13CD-4913-BDD0-90DEBCF50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8" y="2129802"/>
            <a:ext cx="10817992" cy="31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xmlns="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049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E1FF3B-FD49-47A4-8AD1-E9E9C32F4B22}"/>
              </a:ext>
            </a:extLst>
          </p:cNvPr>
          <p:cNvSpPr txBox="1"/>
          <p:nvPr/>
        </p:nvSpPr>
        <p:spPr>
          <a:xfrm>
            <a:off x="3064473" y="982849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 A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employee the Owner will be able to note a complaint against Employee.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0B593E-1374-4D72-9CD0-56FFEFC7E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39" y="1954956"/>
            <a:ext cx="7611714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xmlns="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5738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ABB5BB6A-71E5-4CC1-8D8C-7F3DB7A2F067}"/>
              </a:ext>
            </a:extLst>
          </p:cNvPr>
          <p:cNvSpPr txBox="1">
            <a:spLocks/>
          </p:cNvSpPr>
          <p:nvPr/>
        </p:nvSpPr>
        <p:spPr>
          <a:xfrm>
            <a:off x="849723" y="1206558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Dependencies: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3C4A59-26A7-43C8-BC22-9626C570F63B}"/>
              </a:ext>
            </a:extLst>
          </p:cNvPr>
          <p:cNvSpPr txBox="1"/>
          <p:nvPr/>
        </p:nvSpPr>
        <p:spPr>
          <a:xfrm>
            <a:off x="849723" y="2482483"/>
            <a:ext cx="66878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MySql</a:t>
            </a:r>
            <a:r>
              <a:rPr lang="en-GB" sz="14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Vehicle Management system (vms)’s database is Store in local server. So </a:t>
            </a:r>
            <a:r>
              <a:rPr lang="en-GB" sz="1400" b="0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MySql</a:t>
            </a:r>
            <a:r>
              <a:rPr lang="en-GB" sz="1400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4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needed to run this project properly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Pycharm: For built this project we use Python language and Python Built in Packages.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Tkinter: We have used Python Tkinter Module for the User Interface. So, you must have to import the Tkinter Module for successfully executing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3349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xmlns="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5738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ABB5BB6A-71E5-4CC1-8D8C-7F3DB7A2F067}"/>
              </a:ext>
            </a:extLst>
          </p:cNvPr>
          <p:cNvSpPr txBox="1">
            <a:spLocks/>
          </p:cNvSpPr>
          <p:nvPr/>
        </p:nvSpPr>
        <p:spPr>
          <a:xfrm>
            <a:off x="849723" y="1206558"/>
            <a:ext cx="2477479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3C4A59-26A7-43C8-BC22-9626C570F63B}"/>
              </a:ext>
            </a:extLst>
          </p:cNvPr>
          <p:cNvSpPr txBox="1"/>
          <p:nvPr/>
        </p:nvSpPr>
        <p:spPr>
          <a:xfrm>
            <a:off x="849723" y="2129195"/>
            <a:ext cx="8377404" cy="430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system developed with future development possibilities in consideration.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project build digital official interface to maintain officials work digitally.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Eliminate the huge storage of Physical paper data by storing data into Database.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Simplify search and update process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xmlns="" id="{EC944911-7CDD-41CC-A7F0-5B0CF85D545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17491D-891A-4D6B-A5A0-F0C36F86C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0008" y="3775772"/>
            <a:ext cx="4428868" cy="588795"/>
          </a:xfrm>
        </p:spPr>
        <p:txBody>
          <a:bodyPr/>
          <a:lstStyle/>
          <a:p>
            <a:r>
              <a:rPr kumimoji="0" lang="en-US" sz="6000" b="1" i="0" u="none" strike="noStrike" kern="1200" cap="none" spc="10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Thank you</a:t>
            </a:r>
            <a:endParaRPr lang="en-US" sz="2400" dirty="0">
              <a:solidFill>
                <a:srgbClr val="7CA655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xmlns="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77089" y="2570644"/>
            <a:ext cx="8833185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It is Software developed by python using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tkinter</a:t>
            </a:r>
            <a:r>
              <a:rPr lang="en-US" sz="2000" dirty="0">
                <a:latin typeface="Calisto MT" panose="02040603050505030304" pitchFamily="18" charset="0"/>
              </a:rPr>
              <a:t> module to handle the of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Vehicle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registration Process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For Adding info, view Info, update info, delete info and many other operation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Helps to crosscheck information between owner and the police sergeant with proper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018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xmlns="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Objectives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4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58038" y="2568139"/>
            <a:ext cx="9266322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the paper work in the </a:t>
            </a:r>
            <a:r>
              <a:rPr lang="en-US" sz="2000" b="1" dirty="0" err="1" smtClean="0">
                <a:latin typeface="Calisto MT" panose="02040603050505030304" pitchFamily="18" charset="0"/>
              </a:rPr>
              <a:t>Uzain</a:t>
            </a:r>
            <a:r>
              <a:rPr lang="en-US" sz="2000" b="1" dirty="0" smtClean="0">
                <a:latin typeface="Calisto MT" panose="02040603050505030304" pitchFamily="18" charset="0"/>
              </a:rPr>
              <a:t>’ </a:t>
            </a:r>
            <a:r>
              <a:rPr lang="en-US" sz="2000" dirty="0" smtClean="0">
                <a:latin typeface="Calisto MT" panose="02040603050505030304" pitchFamily="18" charset="0"/>
              </a:rPr>
              <a:t>office</a:t>
            </a:r>
            <a:endParaRPr lang="en-US" sz="2000" dirty="0">
              <a:latin typeface="Calisto MT" panose="0204060305050503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</a:t>
            </a:r>
            <a:r>
              <a:rPr lang="en-GB" sz="2000" dirty="0">
                <a:latin typeface="Calisto MT" panose="02040603050505030304" pitchFamily="18" charset="0"/>
              </a:rPr>
              <a:t>the huge storage of Physical paper data by storing data into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Simplify search and update process.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Build Digital official Interface to maintain official work digitally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5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xmlns="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1220425" y="827388"/>
            <a:ext cx="5855878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Entity Relationship Diagram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9E1885-1891-450F-84E1-47DD333D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60" y="1785111"/>
            <a:ext cx="5855879" cy="4335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AF46F3-4DA2-4245-9094-6D7CD5DDA6A6}"/>
              </a:ext>
            </a:extLst>
          </p:cNvPr>
          <p:cNvSpPr txBox="1"/>
          <p:nvPr/>
        </p:nvSpPr>
        <p:spPr>
          <a:xfrm>
            <a:off x="4593027" y="6114340"/>
            <a:ext cx="23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E-R Diagram of VMS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3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C86D5C-8CAE-49E9-9783-C838B5C7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212935"/>
            <a:ext cx="4995975" cy="4671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F11CEB-0782-49D0-BFD0-14F58551D539}"/>
              </a:ext>
            </a:extLst>
          </p:cNvPr>
          <p:cNvSpPr txBox="1"/>
          <p:nvPr/>
        </p:nvSpPr>
        <p:spPr>
          <a:xfrm>
            <a:off x="1150004" y="3429000"/>
            <a:ext cx="3413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Calisto MT" panose="02040603050505030304" pitchFamily="18" charset="0"/>
              </a:rPr>
              <a:t>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here are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characters.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Employee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Owner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Sergeant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Each has a unique view and their own Feature. </a:t>
            </a: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12EDB22A-7F69-4D34-804C-9AF8F209A051}"/>
              </a:ext>
            </a:extLst>
          </p:cNvPr>
          <p:cNvSpPr txBox="1">
            <a:spLocks/>
          </p:cNvSpPr>
          <p:nvPr/>
        </p:nvSpPr>
        <p:spPr>
          <a:xfrm>
            <a:off x="1133493" y="1078818"/>
            <a:ext cx="2034567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</p:txBody>
      </p:sp>
    </p:spTree>
    <p:extLst>
      <p:ext uri="{BB962C8B-B14F-4D97-AF65-F5344CB8AC3E}">
        <p14:creationId xmlns:p14="http://schemas.microsoft.com/office/powerpoint/2010/main" val="4168570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62B738-B808-42E7-B155-81E802748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71" y="2276826"/>
            <a:ext cx="5632257" cy="3545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45CFBA-CE3F-4731-BF8B-699A5753BAFD}"/>
              </a:ext>
            </a:extLst>
          </p:cNvPr>
          <p:cNvSpPr txBox="1"/>
          <p:nvPr/>
        </p:nvSpPr>
        <p:spPr>
          <a:xfrm>
            <a:off x="3914274" y="5956575"/>
            <a:ext cx="436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ome page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Vehicle management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xmlns="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8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Login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45A407-7B1C-4249-8438-72DB5747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56" y="2249649"/>
            <a:ext cx="5062191" cy="36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xmlns="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08268" y="6262922"/>
            <a:ext cx="663602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9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394477D-A090-4419-8D6D-B33528BD5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42" y="3559635"/>
            <a:ext cx="4795612" cy="2517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003BED-145E-49C0-B9FA-14249C617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6" y="934270"/>
            <a:ext cx="5133183" cy="2736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92AAE7-6F67-4455-B6E3-E5B85BAEBC3A}"/>
              </a:ext>
            </a:extLst>
          </p:cNvPr>
          <p:cNvSpPr txBox="1"/>
          <p:nvPr/>
        </p:nvSpPr>
        <p:spPr>
          <a:xfrm>
            <a:off x="2061519" y="4866706"/>
            <a:ext cx="372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characters login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270</TotalTime>
  <Words>612</Words>
  <Application>Microsoft Office PowerPoint</Application>
  <PresentationFormat>Widescreen</PresentationFormat>
  <Paragraphs>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Bell MT</vt:lpstr>
      <vt:lpstr>Calibri</vt:lpstr>
      <vt:lpstr>Calisto MT</vt:lpstr>
      <vt:lpstr>Cooper Black</vt:lpstr>
      <vt:lpstr>Franklin Gothic Book</vt:lpstr>
      <vt:lpstr>Franklin Gothic Demi</vt:lpstr>
      <vt:lpstr>Franklin Gothic Heavy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MD Habibullah Habib</dc:creator>
  <cp:lastModifiedBy>hp</cp:lastModifiedBy>
  <cp:revision>41</cp:revision>
  <dcterms:created xsi:type="dcterms:W3CDTF">2022-08-20T17:59:17Z</dcterms:created>
  <dcterms:modified xsi:type="dcterms:W3CDTF">2022-09-09T07:55:06Z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