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CAD308-2FFD-4D99-BCF2-0CEFB45CFA2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DC7B02-D207-43AD-9477-E8C8E49C7B8F}">
      <dgm:prSet/>
      <dgm:spPr/>
      <dgm:t>
        <a:bodyPr/>
        <a:lstStyle/>
        <a:p>
          <a:r>
            <a:rPr lang="en-US"/>
            <a:t>Creating</a:t>
          </a:r>
        </a:p>
      </dgm:t>
    </dgm:pt>
    <dgm:pt modelId="{1793BC50-DF48-4E88-9A2B-3C95BBA78210}" type="parTrans" cxnId="{79FE11DE-8085-4899-B63F-3B61FCBEE6E7}">
      <dgm:prSet/>
      <dgm:spPr/>
      <dgm:t>
        <a:bodyPr/>
        <a:lstStyle/>
        <a:p>
          <a:endParaRPr lang="en-US"/>
        </a:p>
      </dgm:t>
    </dgm:pt>
    <dgm:pt modelId="{6AF75E66-30C8-4888-99B1-9B579F7D0F1F}" type="sibTrans" cxnId="{79FE11DE-8085-4899-B63F-3B61FCBEE6E7}">
      <dgm:prSet/>
      <dgm:spPr/>
      <dgm:t>
        <a:bodyPr/>
        <a:lstStyle/>
        <a:p>
          <a:endParaRPr lang="en-US"/>
        </a:p>
      </dgm:t>
    </dgm:pt>
    <dgm:pt modelId="{D2D06396-A968-4BE2-8848-86EEBF3FC289}">
      <dgm:prSet/>
      <dgm:spPr/>
      <dgm:t>
        <a:bodyPr/>
        <a:lstStyle/>
        <a:p>
          <a:r>
            <a:rPr lang="en-US"/>
            <a:t>Creating a system to detect Sign Language using TensorFlow, Inception, Java, and JavaFX.</a:t>
          </a:r>
        </a:p>
      </dgm:t>
    </dgm:pt>
    <dgm:pt modelId="{FD9C8F12-BC98-4603-B4AA-9501EAFC293C}" type="parTrans" cxnId="{06816A0A-8DB5-49E6-AD71-51A1B4509736}">
      <dgm:prSet/>
      <dgm:spPr/>
      <dgm:t>
        <a:bodyPr/>
        <a:lstStyle/>
        <a:p>
          <a:endParaRPr lang="en-US"/>
        </a:p>
      </dgm:t>
    </dgm:pt>
    <dgm:pt modelId="{0C2C0EF2-6C14-4A63-989D-2832EE1885D0}" type="sibTrans" cxnId="{06816A0A-8DB5-49E6-AD71-51A1B4509736}">
      <dgm:prSet/>
      <dgm:spPr/>
      <dgm:t>
        <a:bodyPr/>
        <a:lstStyle/>
        <a:p>
          <a:endParaRPr lang="en-US"/>
        </a:p>
      </dgm:t>
    </dgm:pt>
    <dgm:pt modelId="{A54800F2-A3EE-4D8E-A08F-E1D01089BF18}">
      <dgm:prSet/>
      <dgm:spPr/>
      <dgm:t>
        <a:bodyPr/>
        <a:lstStyle/>
        <a:p>
          <a:r>
            <a:rPr lang="en-US"/>
            <a:t>Combining</a:t>
          </a:r>
        </a:p>
      </dgm:t>
    </dgm:pt>
    <dgm:pt modelId="{046A13B7-C160-4BB3-AB7E-F0C5249DF320}" type="parTrans" cxnId="{85B48961-07C1-4447-97A2-4D647583EB08}">
      <dgm:prSet/>
      <dgm:spPr/>
      <dgm:t>
        <a:bodyPr/>
        <a:lstStyle/>
        <a:p>
          <a:endParaRPr lang="en-US"/>
        </a:p>
      </dgm:t>
    </dgm:pt>
    <dgm:pt modelId="{BC8CC11C-04B0-4E94-BE7A-9F91BAF7E75B}" type="sibTrans" cxnId="{85B48961-07C1-4447-97A2-4D647583EB08}">
      <dgm:prSet/>
      <dgm:spPr/>
      <dgm:t>
        <a:bodyPr/>
        <a:lstStyle/>
        <a:p>
          <a:endParaRPr lang="en-US"/>
        </a:p>
      </dgm:t>
    </dgm:pt>
    <dgm:pt modelId="{9EC850BE-00AF-4065-8857-576F427D1724}">
      <dgm:prSet/>
      <dgm:spPr/>
      <dgm:t>
        <a:bodyPr/>
        <a:lstStyle/>
        <a:p>
          <a:r>
            <a:rPr lang="en-US"/>
            <a:t>Combining a deep learning model (Inception) with a user friendly Java Frontend </a:t>
          </a:r>
        </a:p>
      </dgm:t>
    </dgm:pt>
    <dgm:pt modelId="{3A20C679-9C7A-464D-A3EC-1428105A45F0}" type="parTrans" cxnId="{CB906DD3-774B-4A77-A724-1F7B0961B9AC}">
      <dgm:prSet/>
      <dgm:spPr/>
      <dgm:t>
        <a:bodyPr/>
        <a:lstStyle/>
        <a:p>
          <a:endParaRPr lang="en-US"/>
        </a:p>
      </dgm:t>
    </dgm:pt>
    <dgm:pt modelId="{401D1B4B-B3EE-4227-9467-4DB86E149DC9}" type="sibTrans" cxnId="{CB906DD3-774B-4A77-A724-1F7B0961B9AC}">
      <dgm:prSet/>
      <dgm:spPr/>
      <dgm:t>
        <a:bodyPr/>
        <a:lstStyle/>
        <a:p>
          <a:endParaRPr lang="en-US"/>
        </a:p>
      </dgm:t>
    </dgm:pt>
    <dgm:pt modelId="{8D0F6A97-8FDD-4C6B-8BD9-7E7470D7AFE5}" type="pres">
      <dgm:prSet presAssocID="{59CAD308-2FFD-4D99-BCF2-0CEFB45CFA2B}" presName="Name0" presStyleCnt="0">
        <dgm:presLayoutVars>
          <dgm:dir/>
          <dgm:animLvl val="lvl"/>
          <dgm:resizeHandles val="exact"/>
        </dgm:presLayoutVars>
      </dgm:prSet>
      <dgm:spPr/>
    </dgm:pt>
    <dgm:pt modelId="{B328C71F-427C-4EEF-808E-800296DAA9E4}" type="pres">
      <dgm:prSet presAssocID="{C5DC7B02-D207-43AD-9477-E8C8E49C7B8F}" presName="linNode" presStyleCnt="0"/>
      <dgm:spPr/>
    </dgm:pt>
    <dgm:pt modelId="{4310107E-F7B5-416A-B30B-49EB6D47A591}" type="pres">
      <dgm:prSet presAssocID="{C5DC7B02-D207-43AD-9477-E8C8E49C7B8F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A68F0CD5-1861-4B28-A3A4-DD469D1ED258}" type="pres">
      <dgm:prSet presAssocID="{C5DC7B02-D207-43AD-9477-E8C8E49C7B8F}" presName="descendantText" presStyleLbl="alignAccFollowNode1" presStyleIdx="0" presStyleCnt="2">
        <dgm:presLayoutVars>
          <dgm:bulletEnabled/>
        </dgm:presLayoutVars>
      </dgm:prSet>
      <dgm:spPr/>
    </dgm:pt>
    <dgm:pt modelId="{6BE84241-9714-447C-B6BD-BA6345C355A5}" type="pres">
      <dgm:prSet presAssocID="{6AF75E66-30C8-4888-99B1-9B579F7D0F1F}" presName="sp" presStyleCnt="0"/>
      <dgm:spPr/>
    </dgm:pt>
    <dgm:pt modelId="{CA106C0E-ABA8-42BB-AFF1-CE72C2DAB44C}" type="pres">
      <dgm:prSet presAssocID="{A54800F2-A3EE-4D8E-A08F-E1D01089BF18}" presName="linNode" presStyleCnt="0"/>
      <dgm:spPr/>
    </dgm:pt>
    <dgm:pt modelId="{F58B94C8-7523-4107-89F2-8E153927361D}" type="pres">
      <dgm:prSet presAssocID="{A54800F2-A3EE-4D8E-A08F-E1D01089BF18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3D059FCC-EBDB-4767-BD4D-75B8AA101E82}" type="pres">
      <dgm:prSet presAssocID="{A54800F2-A3EE-4D8E-A08F-E1D01089BF18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06816A0A-8DB5-49E6-AD71-51A1B4509736}" srcId="{C5DC7B02-D207-43AD-9477-E8C8E49C7B8F}" destId="{D2D06396-A968-4BE2-8848-86EEBF3FC289}" srcOrd="0" destOrd="0" parTransId="{FD9C8F12-BC98-4603-B4AA-9501EAFC293C}" sibTransId="{0C2C0EF2-6C14-4A63-989D-2832EE1885D0}"/>
    <dgm:cxn modelId="{6B9DD119-6187-42AB-997B-1A91FF4A05D7}" type="presOf" srcId="{D2D06396-A968-4BE2-8848-86EEBF3FC289}" destId="{A68F0CD5-1861-4B28-A3A4-DD469D1ED258}" srcOrd="0" destOrd="0" presId="urn:microsoft.com/office/officeart/2016/7/layout/VerticalSolidActionList"/>
    <dgm:cxn modelId="{1FC3EB3B-8D6B-437C-85FC-7B09E19E119A}" type="presOf" srcId="{9EC850BE-00AF-4065-8857-576F427D1724}" destId="{3D059FCC-EBDB-4767-BD4D-75B8AA101E82}" srcOrd="0" destOrd="0" presId="urn:microsoft.com/office/officeart/2016/7/layout/VerticalSolidActionList"/>
    <dgm:cxn modelId="{5BCCFE5B-2930-42DF-89AB-826683CD05C5}" type="presOf" srcId="{C5DC7B02-D207-43AD-9477-E8C8E49C7B8F}" destId="{4310107E-F7B5-416A-B30B-49EB6D47A591}" srcOrd="0" destOrd="0" presId="urn:microsoft.com/office/officeart/2016/7/layout/VerticalSolidActionList"/>
    <dgm:cxn modelId="{85B48961-07C1-4447-97A2-4D647583EB08}" srcId="{59CAD308-2FFD-4D99-BCF2-0CEFB45CFA2B}" destId="{A54800F2-A3EE-4D8E-A08F-E1D01089BF18}" srcOrd="1" destOrd="0" parTransId="{046A13B7-C160-4BB3-AB7E-F0C5249DF320}" sibTransId="{BC8CC11C-04B0-4E94-BE7A-9F91BAF7E75B}"/>
    <dgm:cxn modelId="{C9D84687-D8BD-4D30-B69B-67F661110EB2}" type="presOf" srcId="{A54800F2-A3EE-4D8E-A08F-E1D01089BF18}" destId="{F58B94C8-7523-4107-89F2-8E153927361D}" srcOrd="0" destOrd="0" presId="urn:microsoft.com/office/officeart/2016/7/layout/VerticalSolidActionList"/>
    <dgm:cxn modelId="{76F19B8B-E4D7-45F9-8FC9-71BB4D2EB94A}" type="presOf" srcId="{59CAD308-2FFD-4D99-BCF2-0CEFB45CFA2B}" destId="{8D0F6A97-8FDD-4C6B-8BD9-7E7470D7AFE5}" srcOrd="0" destOrd="0" presId="urn:microsoft.com/office/officeart/2016/7/layout/VerticalSolidActionList"/>
    <dgm:cxn modelId="{CB906DD3-774B-4A77-A724-1F7B0961B9AC}" srcId="{A54800F2-A3EE-4D8E-A08F-E1D01089BF18}" destId="{9EC850BE-00AF-4065-8857-576F427D1724}" srcOrd="0" destOrd="0" parTransId="{3A20C679-9C7A-464D-A3EC-1428105A45F0}" sibTransId="{401D1B4B-B3EE-4227-9467-4DB86E149DC9}"/>
    <dgm:cxn modelId="{79FE11DE-8085-4899-B63F-3B61FCBEE6E7}" srcId="{59CAD308-2FFD-4D99-BCF2-0CEFB45CFA2B}" destId="{C5DC7B02-D207-43AD-9477-E8C8E49C7B8F}" srcOrd="0" destOrd="0" parTransId="{1793BC50-DF48-4E88-9A2B-3C95BBA78210}" sibTransId="{6AF75E66-30C8-4888-99B1-9B579F7D0F1F}"/>
    <dgm:cxn modelId="{3CC94DB7-8197-4FE5-A2A9-7F1DBF8CE496}" type="presParOf" srcId="{8D0F6A97-8FDD-4C6B-8BD9-7E7470D7AFE5}" destId="{B328C71F-427C-4EEF-808E-800296DAA9E4}" srcOrd="0" destOrd="0" presId="urn:microsoft.com/office/officeart/2016/7/layout/VerticalSolidActionList"/>
    <dgm:cxn modelId="{63CC58E7-56FB-485F-965F-D44C6BADA005}" type="presParOf" srcId="{B328C71F-427C-4EEF-808E-800296DAA9E4}" destId="{4310107E-F7B5-416A-B30B-49EB6D47A591}" srcOrd="0" destOrd="0" presId="urn:microsoft.com/office/officeart/2016/7/layout/VerticalSolidActionList"/>
    <dgm:cxn modelId="{D479830F-9149-4209-88EE-B7817929036B}" type="presParOf" srcId="{B328C71F-427C-4EEF-808E-800296DAA9E4}" destId="{A68F0CD5-1861-4B28-A3A4-DD469D1ED258}" srcOrd="1" destOrd="0" presId="urn:microsoft.com/office/officeart/2016/7/layout/VerticalSolidActionList"/>
    <dgm:cxn modelId="{DFC34C5F-4500-451C-9F9B-ECAA25A07982}" type="presParOf" srcId="{8D0F6A97-8FDD-4C6B-8BD9-7E7470D7AFE5}" destId="{6BE84241-9714-447C-B6BD-BA6345C355A5}" srcOrd="1" destOrd="0" presId="urn:microsoft.com/office/officeart/2016/7/layout/VerticalSolidActionList"/>
    <dgm:cxn modelId="{FD3AA6B0-F69F-460F-A665-3FB7F7579B2D}" type="presParOf" srcId="{8D0F6A97-8FDD-4C6B-8BD9-7E7470D7AFE5}" destId="{CA106C0E-ABA8-42BB-AFF1-CE72C2DAB44C}" srcOrd="2" destOrd="0" presId="urn:microsoft.com/office/officeart/2016/7/layout/VerticalSolidActionList"/>
    <dgm:cxn modelId="{3E23314A-20A3-4C90-ABFC-1C47A44FA34F}" type="presParOf" srcId="{CA106C0E-ABA8-42BB-AFF1-CE72C2DAB44C}" destId="{F58B94C8-7523-4107-89F2-8E153927361D}" srcOrd="0" destOrd="0" presId="urn:microsoft.com/office/officeart/2016/7/layout/VerticalSolidActionList"/>
    <dgm:cxn modelId="{C3733EF9-F381-4842-A397-B81553851E63}" type="presParOf" srcId="{CA106C0E-ABA8-42BB-AFF1-CE72C2DAB44C}" destId="{3D059FCC-EBDB-4767-BD4D-75B8AA101E8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830682-7FF0-4E99-837F-D9B201620F6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71950B-3745-41A4-9508-BFEA5C3B5E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List of technology Used:</a:t>
          </a:r>
        </a:p>
      </dgm:t>
    </dgm:pt>
    <dgm:pt modelId="{A0C202D5-B195-4D55-8F08-28741A59B815}" type="parTrans" cxnId="{417C9FA8-A155-42C9-843C-200D68B82CAA}">
      <dgm:prSet/>
      <dgm:spPr/>
      <dgm:t>
        <a:bodyPr/>
        <a:lstStyle/>
        <a:p>
          <a:endParaRPr lang="en-US"/>
        </a:p>
      </dgm:t>
    </dgm:pt>
    <dgm:pt modelId="{430002B2-FEDE-41AD-9D56-800041F5E56A}" type="sibTrans" cxnId="{417C9FA8-A155-42C9-843C-200D68B82CAA}">
      <dgm:prSet/>
      <dgm:spPr/>
      <dgm:t>
        <a:bodyPr/>
        <a:lstStyle/>
        <a:p>
          <a:endParaRPr lang="en-US"/>
        </a:p>
      </dgm:t>
    </dgm:pt>
    <dgm:pt modelId="{7E4FF6CE-4F64-4E1C-A048-A2738786A8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Frontend:</a:t>
          </a:r>
        </a:p>
      </dgm:t>
    </dgm:pt>
    <dgm:pt modelId="{97EEEFCD-5DF5-471B-95D1-604A718713CF}" type="parTrans" cxnId="{DDB59FE9-B352-4001-B90B-1EA73861050E}">
      <dgm:prSet/>
      <dgm:spPr/>
      <dgm:t>
        <a:bodyPr/>
        <a:lstStyle/>
        <a:p>
          <a:endParaRPr lang="en-US"/>
        </a:p>
      </dgm:t>
    </dgm:pt>
    <dgm:pt modelId="{E84CE6DB-5F8F-4DF4-B6D0-15DBEEE52CDA}" type="sibTrans" cxnId="{DDB59FE9-B352-4001-B90B-1EA73861050E}">
      <dgm:prSet/>
      <dgm:spPr/>
      <dgm:t>
        <a:bodyPr/>
        <a:lstStyle/>
        <a:p>
          <a:endParaRPr lang="en-US"/>
        </a:p>
      </dgm:t>
    </dgm:pt>
    <dgm:pt modelId="{195F292A-9321-4537-9F75-AD49075927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JavaFX </a:t>
          </a:r>
        </a:p>
      </dgm:t>
    </dgm:pt>
    <dgm:pt modelId="{98824844-2BFA-47C9-9136-DC30817FED73}" type="parTrans" cxnId="{A49A727B-8C38-4E83-98EC-E4E4A4580432}">
      <dgm:prSet/>
      <dgm:spPr/>
      <dgm:t>
        <a:bodyPr/>
        <a:lstStyle/>
        <a:p>
          <a:endParaRPr lang="en-US"/>
        </a:p>
      </dgm:t>
    </dgm:pt>
    <dgm:pt modelId="{C899BBF9-0020-446F-B8A8-DC320827A176}" type="sibTrans" cxnId="{A49A727B-8C38-4E83-98EC-E4E4A4580432}">
      <dgm:prSet/>
      <dgm:spPr/>
      <dgm:t>
        <a:bodyPr/>
        <a:lstStyle/>
        <a:p>
          <a:endParaRPr lang="en-US"/>
        </a:p>
      </dgm:t>
    </dgm:pt>
    <dgm:pt modelId="{99C3BE70-8947-4FFB-A2F7-AE92845D43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Scene Builder</a:t>
          </a:r>
        </a:p>
      </dgm:t>
    </dgm:pt>
    <dgm:pt modelId="{A168F641-6DE5-4E62-9D6E-FB9313B8DBF5}" type="parTrans" cxnId="{AA9A3353-61B4-4EB4-B251-7F48CCC5C9BD}">
      <dgm:prSet/>
      <dgm:spPr/>
      <dgm:t>
        <a:bodyPr/>
        <a:lstStyle/>
        <a:p>
          <a:endParaRPr lang="en-US"/>
        </a:p>
      </dgm:t>
    </dgm:pt>
    <dgm:pt modelId="{8187C8F0-5F6F-4221-8879-B8301FBF4F27}" type="sibTrans" cxnId="{AA9A3353-61B4-4EB4-B251-7F48CCC5C9BD}">
      <dgm:prSet/>
      <dgm:spPr/>
      <dgm:t>
        <a:bodyPr/>
        <a:lstStyle/>
        <a:p>
          <a:endParaRPr lang="en-US"/>
        </a:p>
      </dgm:t>
    </dgm:pt>
    <dgm:pt modelId="{233025A9-B44F-43C3-A974-416A4FE983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Backend:</a:t>
          </a:r>
        </a:p>
      </dgm:t>
    </dgm:pt>
    <dgm:pt modelId="{D0A9E452-419B-4F94-B40D-0FFE2BC13CEB}" type="parTrans" cxnId="{C1FDEF9B-4EF4-434B-95D2-91FCBFFD5112}">
      <dgm:prSet/>
      <dgm:spPr/>
      <dgm:t>
        <a:bodyPr/>
        <a:lstStyle/>
        <a:p>
          <a:endParaRPr lang="en-US"/>
        </a:p>
      </dgm:t>
    </dgm:pt>
    <dgm:pt modelId="{36B3F46C-D32A-4F51-9B33-F6A030E82B35}" type="sibTrans" cxnId="{C1FDEF9B-4EF4-434B-95D2-91FCBFFD5112}">
      <dgm:prSet/>
      <dgm:spPr/>
      <dgm:t>
        <a:bodyPr/>
        <a:lstStyle/>
        <a:p>
          <a:endParaRPr lang="en-US"/>
        </a:p>
      </dgm:t>
    </dgm:pt>
    <dgm:pt modelId="{3A175507-67A3-40A4-B6A1-96F45E90FD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Tensorflow </a:t>
          </a:r>
        </a:p>
      </dgm:t>
    </dgm:pt>
    <dgm:pt modelId="{771DC5BB-DBD2-4593-A2E3-7105ED0FAB23}" type="parTrans" cxnId="{3B0B6679-08D8-4A72-8047-3961582044EE}">
      <dgm:prSet/>
      <dgm:spPr/>
      <dgm:t>
        <a:bodyPr/>
        <a:lstStyle/>
        <a:p>
          <a:endParaRPr lang="en-US"/>
        </a:p>
      </dgm:t>
    </dgm:pt>
    <dgm:pt modelId="{67480262-717D-4B53-9334-F7418E38FB0C}" type="sibTrans" cxnId="{3B0B6679-08D8-4A72-8047-3961582044EE}">
      <dgm:prSet/>
      <dgm:spPr/>
      <dgm:t>
        <a:bodyPr/>
        <a:lstStyle/>
        <a:p>
          <a:endParaRPr lang="en-US"/>
        </a:p>
      </dgm:t>
    </dgm:pt>
    <dgm:pt modelId="{59385856-726F-4212-9CD8-55710AFBD6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Inception </a:t>
          </a:r>
        </a:p>
      </dgm:t>
    </dgm:pt>
    <dgm:pt modelId="{DDE24A48-74C7-4AF7-B078-FB9AE5331024}" type="parTrans" cxnId="{E8814A77-76A2-4EA7-B708-E623E96E136D}">
      <dgm:prSet/>
      <dgm:spPr/>
      <dgm:t>
        <a:bodyPr/>
        <a:lstStyle/>
        <a:p>
          <a:endParaRPr lang="en-US"/>
        </a:p>
      </dgm:t>
    </dgm:pt>
    <dgm:pt modelId="{0EECCB05-4D74-404F-AFB4-34F2B520309B}" type="sibTrans" cxnId="{E8814A77-76A2-4EA7-B708-E623E96E136D}">
      <dgm:prSet/>
      <dgm:spPr/>
      <dgm:t>
        <a:bodyPr/>
        <a:lstStyle/>
        <a:p>
          <a:endParaRPr lang="en-US"/>
        </a:p>
      </dgm:t>
    </dgm:pt>
    <dgm:pt modelId="{7046A0CB-79A5-46F2-94BD-BD50EAE1B3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OpenCV</a:t>
          </a:r>
        </a:p>
      </dgm:t>
    </dgm:pt>
    <dgm:pt modelId="{6B6D45F7-41F9-464B-AFD9-BDC9EAB21EA8}" type="parTrans" cxnId="{8817535E-0E67-488D-AFD3-92B6CF4A3421}">
      <dgm:prSet/>
      <dgm:spPr/>
      <dgm:t>
        <a:bodyPr/>
        <a:lstStyle/>
        <a:p>
          <a:endParaRPr lang="en-US"/>
        </a:p>
      </dgm:t>
    </dgm:pt>
    <dgm:pt modelId="{0393430D-D2DB-493D-9266-1B76157CF127}" type="sibTrans" cxnId="{8817535E-0E67-488D-AFD3-92B6CF4A3421}">
      <dgm:prSet/>
      <dgm:spPr/>
      <dgm:t>
        <a:bodyPr/>
        <a:lstStyle/>
        <a:p>
          <a:endParaRPr lang="en-US"/>
        </a:p>
      </dgm:t>
    </dgm:pt>
    <dgm:pt modelId="{CDB92E59-B51C-44D0-BCC8-768E0C229BFD}" type="pres">
      <dgm:prSet presAssocID="{FA830682-7FF0-4E99-837F-D9B201620F68}" presName="root" presStyleCnt="0">
        <dgm:presLayoutVars>
          <dgm:dir/>
          <dgm:resizeHandles val="exact"/>
        </dgm:presLayoutVars>
      </dgm:prSet>
      <dgm:spPr/>
    </dgm:pt>
    <dgm:pt modelId="{F42E7198-2E3F-457F-9333-2DF1BE46B213}" type="pres">
      <dgm:prSet presAssocID="{2C71950B-3745-41A4-9508-BFEA5C3B5E74}" presName="compNode" presStyleCnt="0"/>
      <dgm:spPr/>
    </dgm:pt>
    <dgm:pt modelId="{CCF8637B-87F5-4147-91F3-8AD8B1DA02D1}" type="pres">
      <dgm:prSet presAssocID="{2C71950B-3745-41A4-9508-BFEA5C3B5E74}" presName="bgRect" presStyleLbl="bgShp" presStyleIdx="0" presStyleCnt="3"/>
      <dgm:spPr/>
    </dgm:pt>
    <dgm:pt modelId="{D647FB01-E75C-462A-83BB-C4E09866B61E}" type="pres">
      <dgm:prSet presAssocID="{2C71950B-3745-41A4-9508-BFEA5C3B5E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F4D2149-BC06-4D2B-BDFF-2C499FA46113}" type="pres">
      <dgm:prSet presAssocID="{2C71950B-3745-41A4-9508-BFEA5C3B5E74}" presName="spaceRect" presStyleCnt="0"/>
      <dgm:spPr/>
    </dgm:pt>
    <dgm:pt modelId="{7DC7599A-35DA-4E49-8C30-9484BC8FE326}" type="pres">
      <dgm:prSet presAssocID="{2C71950B-3745-41A4-9508-BFEA5C3B5E74}" presName="parTx" presStyleLbl="revTx" presStyleIdx="0" presStyleCnt="5">
        <dgm:presLayoutVars>
          <dgm:chMax val="0"/>
          <dgm:chPref val="0"/>
        </dgm:presLayoutVars>
      </dgm:prSet>
      <dgm:spPr/>
    </dgm:pt>
    <dgm:pt modelId="{6637DC35-58F8-4346-87B0-4249E6E9B386}" type="pres">
      <dgm:prSet presAssocID="{430002B2-FEDE-41AD-9D56-800041F5E56A}" presName="sibTrans" presStyleCnt="0"/>
      <dgm:spPr/>
    </dgm:pt>
    <dgm:pt modelId="{BEEB56A0-B3B2-47F0-80F5-593068AF240A}" type="pres">
      <dgm:prSet presAssocID="{7E4FF6CE-4F64-4E1C-A048-A2738786A8B3}" presName="compNode" presStyleCnt="0"/>
      <dgm:spPr/>
    </dgm:pt>
    <dgm:pt modelId="{D1BCACDA-2392-4729-AE4E-B2C951043B54}" type="pres">
      <dgm:prSet presAssocID="{7E4FF6CE-4F64-4E1C-A048-A2738786A8B3}" presName="bgRect" presStyleLbl="bgShp" presStyleIdx="1" presStyleCnt="3"/>
      <dgm:spPr/>
    </dgm:pt>
    <dgm:pt modelId="{87A63BA6-68B2-4186-988E-63FD7C0998DF}" type="pres">
      <dgm:prSet presAssocID="{7E4FF6CE-4F64-4E1C-A048-A2738786A8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8AE05D7F-F456-43D7-964F-5C6534D9E863}" type="pres">
      <dgm:prSet presAssocID="{7E4FF6CE-4F64-4E1C-A048-A2738786A8B3}" presName="spaceRect" presStyleCnt="0"/>
      <dgm:spPr/>
    </dgm:pt>
    <dgm:pt modelId="{D5AB0F11-1B3A-41C1-89CE-EC777F746E05}" type="pres">
      <dgm:prSet presAssocID="{7E4FF6CE-4F64-4E1C-A048-A2738786A8B3}" presName="parTx" presStyleLbl="revTx" presStyleIdx="1" presStyleCnt="5">
        <dgm:presLayoutVars>
          <dgm:chMax val="0"/>
          <dgm:chPref val="0"/>
        </dgm:presLayoutVars>
      </dgm:prSet>
      <dgm:spPr/>
    </dgm:pt>
    <dgm:pt modelId="{AA535F03-E779-45E4-9EE7-696C0C2B07BE}" type="pres">
      <dgm:prSet presAssocID="{7E4FF6CE-4F64-4E1C-A048-A2738786A8B3}" presName="desTx" presStyleLbl="revTx" presStyleIdx="2" presStyleCnt="5">
        <dgm:presLayoutVars/>
      </dgm:prSet>
      <dgm:spPr/>
    </dgm:pt>
    <dgm:pt modelId="{42C2C8EF-8191-4DDA-BB52-6410EDC50A3B}" type="pres">
      <dgm:prSet presAssocID="{E84CE6DB-5F8F-4DF4-B6D0-15DBEEE52CDA}" presName="sibTrans" presStyleCnt="0"/>
      <dgm:spPr/>
    </dgm:pt>
    <dgm:pt modelId="{B865FB2F-DE17-4DA6-B2AC-16A4C82AF5DA}" type="pres">
      <dgm:prSet presAssocID="{233025A9-B44F-43C3-A974-416A4FE9830B}" presName="compNode" presStyleCnt="0"/>
      <dgm:spPr/>
    </dgm:pt>
    <dgm:pt modelId="{738F5BEA-A3CD-441C-9D70-6B54B4BC6C91}" type="pres">
      <dgm:prSet presAssocID="{233025A9-B44F-43C3-A974-416A4FE9830B}" presName="bgRect" presStyleLbl="bgShp" presStyleIdx="2" presStyleCnt="3"/>
      <dgm:spPr/>
    </dgm:pt>
    <dgm:pt modelId="{384DE112-A877-44B1-8916-38447E8B2C01}" type="pres">
      <dgm:prSet presAssocID="{233025A9-B44F-43C3-A974-416A4FE983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490B40F-167F-40D8-82C9-0B9B8DE3226F}" type="pres">
      <dgm:prSet presAssocID="{233025A9-B44F-43C3-A974-416A4FE9830B}" presName="spaceRect" presStyleCnt="0"/>
      <dgm:spPr/>
    </dgm:pt>
    <dgm:pt modelId="{1A5BB604-479D-4049-8DD7-9E7494043F14}" type="pres">
      <dgm:prSet presAssocID="{233025A9-B44F-43C3-A974-416A4FE9830B}" presName="parTx" presStyleLbl="revTx" presStyleIdx="3" presStyleCnt="5">
        <dgm:presLayoutVars>
          <dgm:chMax val="0"/>
          <dgm:chPref val="0"/>
        </dgm:presLayoutVars>
      </dgm:prSet>
      <dgm:spPr/>
    </dgm:pt>
    <dgm:pt modelId="{FF50188F-4CD9-4DF7-9620-B2FE8FDF9EB8}" type="pres">
      <dgm:prSet presAssocID="{233025A9-B44F-43C3-A974-416A4FE9830B}" presName="desTx" presStyleLbl="revTx" presStyleIdx="4" presStyleCnt="5">
        <dgm:presLayoutVars/>
      </dgm:prSet>
      <dgm:spPr/>
    </dgm:pt>
  </dgm:ptLst>
  <dgm:cxnLst>
    <dgm:cxn modelId="{25786421-B95A-4368-9A71-6AA7B6B70C33}" type="presOf" srcId="{FA830682-7FF0-4E99-837F-D9B201620F68}" destId="{CDB92E59-B51C-44D0-BCC8-768E0C229BFD}" srcOrd="0" destOrd="0" presId="urn:microsoft.com/office/officeart/2018/2/layout/IconVerticalSolidList"/>
    <dgm:cxn modelId="{87DD9725-730D-4399-B8B3-9021C7AA46C8}" type="presOf" srcId="{195F292A-9321-4537-9F75-AD49075927E7}" destId="{AA535F03-E779-45E4-9EE7-696C0C2B07BE}" srcOrd="0" destOrd="0" presId="urn:microsoft.com/office/officeart/2018/2/layout/IconVerticalSolidList"/>
    <dgm:cxn modelId="{5EA8145B-59AA-4302-9937-07AF53F5347A}" type="presOf" srcId="{7E4FF6CE-4F64-4E1C-A048-A2738786A8B3}" destId="{D5AB0F11-1B3A-41C1-89CE-EC777F746E05}" srcOrd="0" destOrd="0" presId="urn:microsoft.com/office/officeart/2018/2/layout/IconVerticalSolidList"/>
    <dgm:cxn modelId="{8817535E-0E67-488D-AFD3-92B6CF4A3421}" srcId="{233025A9-B44F-43C3-A974-416A4FE9830B}" destId="{7046A0CB-79A5-46F2-94BD-BD50EAE1B3B2}" srcOrd="2" destOrd="0" parTransId="{6B6D45F7-41F9-464B-AFD9-BDC9EAB21EA8}" sibTransId="{0393430D-D2DB-493D-9266-1B76157CF127}"/>
    <dgm:cxn modelId="{5597FD45-7C12-44A7-AA33-5F95C492EA5C}" type="presOf" srcId="{233025A9-B44F-43C3-A974-416A4FE9830B}" destId="{1A5BB604-479D-4049-8DD7-9E7494043F14}" srcOrd="0" destOrd="0" presId="urn:microsoft.com/office/officeart/2018/2/layout/IconVerticalSolidList"/>
    <dgm:cxn modelId="{033EA06B-31FC-4BE1-9FB7-9D9F74A1B0C3}" type="presOf" srcId="{3A175507-67A3-40A4-B6A1-96F45E90FD78}" destId="{FF50188F-4CD9-4DF7-9620-B2FE8FDF9EB8}" srcOrd="0" destOrd="0" presId="urn:microsoft.com/office/officeart/2018/2/layout/IconVerticalSolidList"/>
    <dgm:cxn modelId="{AA9A3353-61B4-4EB4-B251-7F48CCC5C9BD}" srcId="{7E4FF6CE-4F64-4E1C-A048-A2738786A8B3}" destId="{99C3BE70-8947-4FFB-A2F7-AE92845D438B}" srcOrd="1" destOrd="0" parTransId="{A168F641-6DE5-4E62-9D6E-FB9313B8DBF5}" sibTransId="{8187C8F0-5F6F-4221-8879-B8301FBF4F27}"/>
    <dgm:cxn modelId="{E8814A77-76A2-4EA7-B708-E623E96E136D}" srcId="{233025A9-B44F-43C3-A974-416A4FE9830B}" destId="{59385856-726F-4212-9CD8-55710AFBD661}" srcOrd="1" destOrd="0" parTransId="{DDE24A48-74C7-4AF7-B078-FB9AE5331024}" sibTransId="{0EECCB05-4D74-404F-AFB4-34F2B520309B}"/>
    <dgm:cxn modelId="{3B0B6679-08D8-4A72-8047-3961582044EE}" srcId="{233025A9-B44F-43C3-A974-416A4FE9830B}" destId="{3A175507-67A3-40A4-B6A1-96F45E90FD78}" srcOrd="0" destOrd="0" parTransId="{771DC5BB-DBD2-4593-A2E3-7105ED0FAB23}" sibTransId="{67480262-717D-4B53-9334-F7418E38FB0C}"/>
    <dgm:cxn modelId="{A49A727B-8C38-4E83-98EC-E4E4A4580432}" srcId="{7E4FF6CE-4F64-4E1C-A048-A2738786A8B3}" destId="{195F292A-9321-4537-9F75-AD49075927E7}" srcOrd="0" destOrd="0" parTransId="{98824844-2BFA-47C9-9136-DC30817FED73}" sibTransId="{C899BBF9-0020-446F-B8A8-DC320827A176}"/>
    <dgm:cxn modelId="{40009190-C13A-4B00-AD65-1B3C970A2EB9}" type="presOf" srcId="{59385856-726F-4212-9CD8-55710AFBD661}" destId="{FF50188F-4CD9-4DF7-9620-B2FE8FDF9EB8}" srcOrd="0" destOrd="1" presId="urn:microsoft.com/office/officeart/2018/2/layout/IconVerticalSolidList"/>
    <dgm:cxn modelId="{C1FDEF9B-4EF4-434B-95D2-91FCBFFD5112}" srcId="{FA830682-7FF0-4E99-837F-D9B201620F68}" destId="{233025A9-B44F-43C3-A974-416A4FE9830B}" srcOrd="2" destOrd="0" parTransId="{D0A9E452-419B-4F94-B40D-0FFE2BC13CEB}" sibTransId="{36B3F46C-D32A-4F51-9B33-F6A030E82B35}"/>
    <dgm:cxn modelId="{417C9FA8-A155-42C9-843C-200D68B82CAA}" srcId="{FA830682-7FF0-4E99-837F-D9B201620F68}" destId="{2C71950B-3745-41A4-9508-BFEA5C3B5E74}" srcOrd="0" destOrd="0" parTransId="{A0C202D5-B195-4D55-8F08-28741A59B815}" sibTransId="{430002B2-FEDE-41AD-9D56-800041F5E56A}"/>
    <dgm:cxn modelId="{A8BBCDAD-7C29-40F7-8A92-A453ACD3D3BC}" type="presOf" srcId="{7046A0CB-79A5-46F2-94BD-BD50EAE1B3B2}" destId="{FF50188F-4CD9-4DF7-9620-B2FE8FDF9EB8}" srcOrd="0" destOrd="2" presId="urn:microsoft.com/office/officeart/2018/2/layout/IconVerticalSolidList"/>
    <dgm:cxn modelId="{DDB59FE9-B352-4001-B90B-1EA73861050E}" srcId="{FA830682-7FF0-4E99-837F-D9B201620F68}" destId="{7E4FF6CE-4F64-4E1C-A048-A2738786A8B3}" srcOrd="1" destOrd="0" parTransId="{97EEEFCD-5DF5-471B-95D1-604A718713CF}" sibTransId="{E84CE6DB-5F8F-4DF4-B6D0-15DBEEE52CDA}"/>
    <dgm:cxn modelId="{FDE92AEA-0265-4FC0-BD1B-760A25050A90}" type="presOf" srcId="{2C71950B-3745-41A4-9508-BFEA5C3B5E74}" destId="{7DC7599A-35DA-4E49-8C30-9484BC8FE326}" srcOrd="0" destOrd="0" presId="urn:microsoft.com/office/officeart/2018/2/layout/IconVerticalSolidList"/>
    <dgm:cxn modelId="{D45DAAF9-397A-4A34-8BC9-821D94A7C55C}" type="presOf" srcId="{99C3BE70-8947-4FFB-A2F7-AE92845D438B}" destId="{AA535F03-E779-45E4-9EE7-696C0C2B07BE}" srcOrd="0" destOrd="1" presId="urn:microsoft.com/office/officeart/2018/2/layout/IconVerticalSolidList"/>
    <dgm:cxn modelId="{ADCD394F-3835-4093-B293-C4B29A0E9375}" type="presParOf" srcId="{CDB92E59-B51C-44D0-BCC8-768E0C229BFD}" destId="{F42E7198-2E3F-457F-9333-2DF1BE46B213}" srcOrd="0" destOrd="0" presId="urn:microsoft.com/office/officeart/2018/2/layout/IconVerticalSolidList"/>
    <dgm:cxn modelId="{B92967D0-233C-433E-BE13-196A91FA80DA}" type="presParOf" srcId="{F42E7198-2E3F-457F-9333-2DF1BE46B213}" destId="{CCF8637B-87F5-4147-91F3-8AD8B1DA02D1}" srcOrd="0" destOrd="0" presId="urn:microsoft.com/office/officeart/2018/2/layout/IconVerticalSolidList"/>
    <dgm:cxn modelId="{B68D7359-9F1F-4C34-81AF-3E21ACD7595D}" type="presParOf" srcId="{F42E7198-2E3F-457F-9333-2DF1BE46B213}" destId="{D647FB01-E75C-462A-83BB-C4E09866B61E}" srcOrd="1" destOrd="0" presId="urn:microsoft.com/office/officeart/2018/2/layout/IconVerticalSolidList"/>
    <dgm:cxn modelId="{E7200CAF-CBFE-4B9C-BAB2-E900376CDC8C}" type="presParOf" srcId="{F42E7198-2E3F-457F-9333-2DF1BE46B213}" destId="{3F4D2149-BC06-4D2B-BDFF-2C499FA46113}" srcOrd="2" destOrd="0" presId="urn:microsoft.com/office/officeart/2018/2/layout/IconVerticalSolidList"/>
    <dgm:cxn modelId="{438EA69D-4D47-4E5F-B7D5-C9D11E6E4E05}" type="presParOf" srcId="{F42E7198-2E3F-457F-9333-2DF1BE46B213}" destId="{7DC7599A-35DA-4E49-8C30-9484BC8FE326}" srcOrd="3" destOrd="0" presId="urn:microsoft.com/office/officeart/2018/2/layout/IconVerticalSolidList"/>
    <dgm:cxn modelId="{040CEA9C-BF9F-4111-9B1F-DD7128D1FF7E}" type="presParOf" srcId="{CDB92E59-B51C-44D0-BCC8-768E0C229BFD}" destId="{6637DC35-58F8-4346-87B0-4249E6E9B386}" srcOrd="1" destOrd="0" presId="urn:microsoft.com/office/officeart/2018/2/layout/IconVerticalSolidList"/>
    <dgm:cxn modelId="{906A475F-6844-4B83-ABAC-417A5F3CB4DE}" type="presParOf" srcId="{CDB92E59-B51C-44D0-BCC8-768E0C229BFD}" destId="{BEEB56A0-B3B2-47F0-80F5-593068AF240A}" srcOrd="2" destOrd="0" presId="urn:microsoft.com/office/officeart/2018/2/layout/IconVerticalSolidList"/>
    <dgm:cxn modelId="{B74E94AC-4C70-460B-AD5C-9986D8BAB6A3}" type="presParOf" srcId="{BEEB56A0-B3B2-47F0-80F5-593068AF240A}" destId="{D1BCACDA-2392-4729-AE4E-B2C951043B54}" srcOrd="0" destOrd="0" presId="urn:microsoft.com/office/officeart/2018/2/layout/IconVerticalSolidList"/>
    <dgm:cxn modelId="{FF67804E-3471-4B13-9860-4698BA35A82C}" type="presParOf" srcId="{BEEB56A0-B3B2-47F0-80F5-593068AF240A}" destId="{87A63BA6-68B2-4186-988E-63FD7C0998DF}" srcOrd="1" destOrd="0" presId="urn:microsoft.com/office/officeart/2018/2/layout/IconVerticalSolidList"/>
    <dgm:cxn modelId="{7649B8E0-DC67-4F1D-8700-871B839B5952}" type="presParOf" srcId="{BEEB56A0-B3B2-47F0-80F5-593068AF240A}" destId="{8AE05D7F-F456-43D7-964F-5C6534D9E863}" srcOrd="2" destOrd="0" presId="urn:microsoft.com/office/officeart/2018/2/layout/IconVerticalSolidList"/>
    <dgm:cxn modelId="{08B92B58-F54E-499D-9701-1EB7A9B4369D}" type="presParOf" srcId="{BEEB56A0-B3B2-47F0-80F5-593068AF240A}" destId="{D5AB0F11-1B3A-41C1-89CE-EC777F746E05}" srcOrd="3" destOrd="0" presId="urn:microsoft.com/office/officeart/2018/2/layout/IconVerticalSolidList"/>
    <dgm:cxn modelId="{A4BAB3B7-1BBD-4FBB-A47A-DD8058EA7BC9}" type="presParOf" srcId="{BEEB56A0-B3B2-47F0-80F5-593068AF240A}" destId="{AA535F03-E779-45E4-9EE7-696C0C2B07BE}" srcOrd="4" destOrd="0" presId="urn:microsoft.com/office/officeart/2018/2/layout/IconVerticalSolidList"/>
    <dgm:cxn modelId="{84487F86-4D87-45DA-9CAD-EE95E1AA3890}" type="presParOf" srcId="{CDB92E59-B51C-44D0-BCC8-768E0C229BFD}" destId="{42C2C8EF-8191-4DDA-BB52-6410EDC50A3B}" srcOrd="3" destOrd="0" presId="urn:microsoft.com/office/officeart/2018/2/layout/IconVerticalSolidList"/>
    <dgm:cxn modelId="{E7E6001B-8FA6-4222-9AC7-3D3F13E2ED0A}" type="presParOf" srcId="{CDB92E59-B51C-44D0-BCC8-768E0C229BFD}" destId="{B865FB2F-DE17-4DA6-B2AC-16A4C82AF5DA}" srcOrd="4" destOrd="0" presId="urn:microsoft.com/office/officeart/2018/2/layout/IconVerticalSolidList"/>
    <dgm:cxn modelId="{00600F1D-1390-496D-BE23-3BB89C16743A}" type="presParOf" srcId="{B865FB2F-DE17-4DA6-B2AC-16A4C82AF5DA}" destId="{738F5BEA-A3CD-441C-9D70-6B54B4BC6C91}" srcOrd="0" destOrd="0" presId="urn:microsoft.com/office/officeart/2018/2/layout/IconVerticalSolidList"/>
    <dgm:cxn modelId="{35310D74-EAD5-4A36-A17A-6A6939F1EEC3}" type="presParOf" srcId="{B865FB2F-DE17-4DA6-B2AC-16A4C82AF5DA}" destId="{384DE112-A877-44B1-8916-38447E8B2C01}" srcOrd="1" destOrd="0" presId="urn:microsoft.com/office/officeart/2018/2/layout/IconVerticalSolidList"/>
    <dgm:cxn modelId="{769D8383-0304-4064-8C59-CBE49A7ED594}" type="presParOf" srcId="{B865FB2F-DE17-4DA6-B2AC-16A4C82AF5DA}" destId="{F490B40F-167F-40D8-82C9-0B9B8DE3226F}" srcOrd="2" destOrd="0" presId="urn:microsoft.com/office/officeart/2018/2/layout/IconVerticalSolidList"/>
    <dgm:cxn modelId="{3B59C278-9769-44D8-A9A9-C9D1F0DE62AF}" type="presParOf" srcId="{B865FB2F-DE17-4DA6-B2AC-16A4C82AF5DA}" destId="{1A5BB604-479D-4049-8DD7-9E7494043F14}" srcOrd="3" destOrd="0" presId="urn:microsoft.com/office/officeart/2018/2/layout/IconVerticalSolidList"/>
    <dgm:cxn modelId="{9BEC4F30-3FA6-4FA1-B85F-C534B67859BC}" type="presParOf" srcId="{B865FB2F-DE17-4DA6-B2AC-16A4C82AF5DA}" destId="{FF50188F-4CD9-4DF7-9620-B2FE8FDF9EB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F0CD5-1861-4B28-A3A4-DD469D1ED258}">
      <dsp:nvSpPr>
        <dsp:cNvPr id="0" name=""/>
        <dsp:cNvSpPr/>
      </dsp:nvSpPr>
      <dsp:spPr>
        <a:xfrm>
          <a:off x="2103120" y="212"/>
          <a:ext cx="8412480" cy="11729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97920" rIns="163225" bIns="29792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Creating a system to detect Sign Language using TensorFlow, Inception, Java, and JavaFX.</a:t>
          </a:r>
        </a:p>
      </dsp:txBody>
      <dsp:txXfrm>
        <a:off x="2103120" y="212"/>
        <a:ext cx="8412480" cy="1172914"/>
      </dsp:txXfrm>
    </dsp:sp>
    <dsp:sp modelId="{4310107E-F7B5-416A-B30B-49EB6D47A591}">
      <dsp:nvSpPr>
        <dsp:cNvPr id="0" name=""/>
        <dsp:cNvSpPr/>
      </dsp:nvSpPr>
      <dsp:spPr>
        <a:xfrm>
          <a:off x="0" y="212"/>
          <a:ext cx="2103120" cy="1172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15858" rIns="111290" bIns="11585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Creating</a:t>
          </a:r>
        </a:p>
      </dsp:txBody>
      <dsp:txXfrm>
        <a:off x="0" y="212"/>
        <a:ext cx="2103120" cy="1172914"/>
      </dsp:txXfrm>
    </dsp:sp>
    <dsp:sp modelId="{3D059FCC-EBDB-4767-BD4D-75B8AA101E82}">
      <dsp:nvSpPr>
        <dsp:cNvPr id="0" name=""/>
        <dsp:cNvSpPr/>
      </dsp:nvSpPr>
      <dsp:spPr>
        <a:xfrm>
          <a:off x="2103120" y="1243501"/>
          <a:ext cx="8412480" cy="11729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97920" rIns="163225" bIns="29792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Combining a deep learning model (Inception) with a user friendly Java Frontend </a:t>
          </a:r>
        </a:p>
      </dsp:txBody>
      <dsp:txXfrm>
        <a:off x="2103120" y="1243501"/>
        <a:ext cx="8412480" cy="1172914"/>
      </dsp:txXfrm>
    </dsp:sp>
    <dsp:sp modelId="{F58B94C8-7523-4107-89F2-8E153927361D}">
      <dsp:nvSpPr>
        <dsp:cNvPr id="0" name=""/>
        <dsp:cNvSpPr/>
      </dsp:nvSpPr>
      <dsp:spPr>
        <a:xfrm>
          <a:off x="0" y="1243501"/>
          <a:ext cx="2103120" cy="1172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15858" rIns="111290" bIns="11585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Combining</a:t>
          </a:r>
        </a:p>
      </dsp:txBody>
      <dsp:txXfrm>
        <a:off x="0" y="1243501"/>
        <a:ext cx="2103120" cy="1172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8637B-87F5-4147-91F3-8AD8B1DA02D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7FB01-E75C-462A-83BB-C4E09866B61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7599A-35DA-4E49-8C30-9484BC8FE326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List of technology Used:</a:t>
          </a:r>
        </a:p>
      </dsp:txBody>
      <dsp:txXfrm>
        <a:off x="1435590" y="531"/>
        <a:ext cx="9080009" cy="1242935"/>
      </dsp:txXfrm>
    </dsp:sp>
    <dsp:sp modelId="{D1BCACDA-2392-4729-AE4E-B2C951043B5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63BA6-68B2-4186-988E-63FD7C0998D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B0F11-1B3A-41C1-89CE-EC777F746E05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 Frontend:</a:t>
          </a:r>
        </a:p>
      </dsp:txBody>
      <dsp:txXfrm>
        <a:off x="1435590" y="1554201"/>
        <a:ext cx="4732020" cy="1242935"/>
      </dsp:txXfrm>
    </dsp:sp>
    <dsp:sp modelId="{AA535F03-E779-45E4-9EE7-696C0C2B07BE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JavaFX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Scene Builder</a:t>
          </a:r>
        </a:p>
      </dsp:txBody>
      <dsp:txXfrm>
        <a:off x="6167610" y="1554201"/>
        <a:ext cx="4347989" cy="1242935"/>
      </dsp:txXfrm>
    </dsp:sp>
    <dsp:sp modelId="{738F5BEA-A3CD-441C-9D70-6B54B4BC6C9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DE112-A877-44B1-8916-38447E8B2C01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BB604-479D-4049-8DD7-9E7494043F14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 Backend:</a:t>
          </a:r>
        </a:p>
      </dsp:txBody>
      <dsp:txXfrm>
        <a:off x="1435590" y="3107870"/>
        <a:ext cx="4732020" cy="1242935"/>
      </dsp:txXfrm>
    </dsp:sp>
    <dsp:sp modelId="{FF50188F-4CD9-4DF7-9620-B2FE8FDF9EB8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Tensorflow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Inception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OpenCV</a:t>
          </a:r>
        </a:p>
      </dsp:txBody>
      <dsp:txXfrm>
        <a:off x="6167610" y="3107870"/>
        <a:ext cx="434798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6E1E-F7D5-9380-6B18-D5AC2565F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73EB3-6B58-196F-71CB-9A78873C0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28C07-463E-FD90-7CAB-2187520D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C5AD-5C14-48B0-9A5D-857EF665A95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DC600-56BB-5908-C6EB-B136A74B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22287-B9CA-9920-3DCB-DD68AAD0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0C9F-32B9-4483-AD55-A06AE9C4D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1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89C6-B064-A259-C400-9E6824A4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98AD3-4F66-28E8-C413-C57B8C6B5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1230A-3E12-CA17-CF4C-7A0C2190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C5AD-5C14-48B0-9A5D-857EF665A95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09FC6-9C0A-D81F-BF0C-339D7FC0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AAE72-3510-CADA-0BC7-E0C58041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0C9F-32B9-4483-AD55-A06AE9C4D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0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08A30-08A0-4834-E481-68B935853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510DA-9172-9AB6-C128-4963DC725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55861-6655-F499-E701-05F709B3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C5AD-5C14-48B0-9A5D-857EF665A95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8C0A-AA0F-9B84-EC6E-E31B1BBF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67A9A-3CC7-54D7-DDAB-F20E39B9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0C9F-32B9-4483-AD55-A06AE9C4D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121D-4E33-0488-E241-7E020010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178D8-D245-300E-B854-219C1C0DE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7A01C-33BD-E49F-3737-628E0149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C5AD-5C14-48B0-9A5D-857EF665A95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DAA3-B371-43D2-954B-DACCDBE3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E0BAF-441C-3BDE-5135-E054C9D5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0C9F-32B9-4483-AD55-A06AE9C4D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0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1602-4680-979D-6981-8BA7D0C8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E5D88-F64F-F829-396B-D6143744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32DF-A1BB-6856-C1F3-2F9FCBF1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C5AD-5C14-48B0-9A5D-857EF665A95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6348A-DBD4-E4A8-6126-EBC84673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690A5-BFC1-617B-3C4A-D71BD094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0C9F-32B9-4483-AD55-A06AE9C4D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7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633E-8631-E401-0EBD-904FCA7A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C1DD-7B9A-31B6-397B-FBE6F4ECB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A0E5E-7A14-FDDE-DAA9-180249DAD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4D9F5-A04C-49C4-85BC-B300E99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C5AD-5C14-48B0-9A5D-857EF665A95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8C8C8-CB24-6436-90B5-C5583CAE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EE826-9258-3EFE-036A-441F221B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0C9F-32B9-4483-AD55-A06AE9C4D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15F1-2C79-38BC-3DC6-F008848D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46D7C-3CB0-2CAE-660D-1B161EFFF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B9DCB-E583-A939-44A8-FF1704617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83C08-1DC9-26CF-72AD-66EA7C49A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A15AA-276D-C158-8E41-F2FD7888C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2C8D6-7684-2BF6-5CCF-3A4BF3EA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C5AD-5C14-48B0-9A5D-857EF665A95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79AF7-7BA3-3212-B6C9-58608022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F52C2-D651-14A6-B52D-C1B9F3F2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0C9F-32B9-4483-AD55-A06AE9C4D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CCB8-3996-3800-BD1B-4FAC782C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CEAEF-AC7B-4AE0-9744-20F04AB2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C5AD-5C14-48B0-9A5D-857EF665A95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E879F-5428-0959-0C58-0E298C50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E931D-4B43-9A5C-2CB9-835C2A5F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0C9F-32B9-4483-AD55-A06AE9C4D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8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BE995-C559-EA5B-CD51-17B342F6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C5AD-5C14-48B0-9A5D-857EF665A95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38BAF-9E8C-0363-E34A-BD96049D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4BF31-33FA-8D17-0B23-98FDA23D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0C9F-32B9-4483-AD55-A06AE9C4D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BB0C-93E3-C9AE-9CEE-2316EC56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7542-E8C1-C9F4-AA9D-5F5B9FC7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E4C8-A9BF-B7F4-F655-FD60A265E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980C7-4825-3CBA-3E30-0A26BD12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C5AD-5C14-48B0-9A5D-857EF665A95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4A876-410E-F1B1-6981-00EADE75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A58F1-B005-8575-8891-55CBEBAC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0C9F-32B9-4483-AD55-A06AE9C4D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6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18EE-3BCB-431D-3F64-2960A6D0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322D5-B68A-CB8C-FC19-21579C496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2E9BE-D413-CCAF-8C67-3DB4911D5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26BF3-85E7-815F-D3B4-0AE19098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C5AD-5C14-48B0-9A5D-857EF665A95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6D64C-EB11-E043-94B3-EA6C8359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A5F5E-A4E6-6CE2-7FDC-181EA4FF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0C9F-32B9-4483-AD55-A06AE9C4D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9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49971-ECB4-9FCC-C2A4-7F0E04D9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ED533-68C1-9FCC-E113-13B5183D3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767D3-0E54-6B6E-5DC5-88C6BC5BF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5C5AD-5C14-48B0-9A5D-857EF665A95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B9A-8F0A-A603-E1CD-B2814191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C532-3EA2-8933-DA1B-81DEBF537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50C9F-32B9-4483-AD55-A06AE9C4D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3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heyourweb.blogspot.com/2015/07/dawood-university-of-engineering-and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5AE-1573-825A-06E6-8DD7AA87C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37" y="3322213"/>
            <a:ext cx="9901918" cy="1503696"/>
          </a:xfrm>
        </p:spPr>
        <p:txBody>
          <a:bodyPr>
            <a:normAutofit/>
          </a:bodyPr>
          <a:lstStyle/>
          <a:p>
            <a:r>
              <a:rPr lang="en-US" dirty="0"/>
              <a:t>Sign Language Assistant Hub</a:t>
            </a:r>
            <a:br>
              <a:rPr lang="en-US" dirty="0"/>
            </a:br>
            <a:r>
              <a:rPr lang="en-US" sz="3000" dirty="0"/>
              <a:t>Using Tensorflow, Inception, </a:t>
            </a:r>
            <a:r>
              <a:rPr lang="en-US" sz="3000" dirty="0" err="1"/>
              <a:t>JavaFx</a:t>
            </a:r>
            <a:endParaRPr lang="en-US" sz="3000" dirty="0"/>
          </a:p>
        </p:txBody>
      </p:sp>
      <p:pic>
        <p:nvPicPr>
          <p:cNvPr id="7" name="Picture 6" descr="A hand with a face and a star&#10;&#10;Description automatically generated">
            <a:extLst>
              <a:ext uri="{FF2B5EF4-FFF2-40B4-BE49-F238E27FC236}">
                <a16:creationId xmlns:a16="http://schemas.microsoft.com/office/drawing/2014/main" id="{18324A38-BF97-E0CA-D4D2-09E9BC091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21" y="1180786"/>
            <a:ext cx="1876687" cy="2248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8F23AF-F0CA-CC0E-B010-3ACEF67DBB52}"/>
              </a:ext>
            </a:extLst>
          </p:cNvPr>
          <p:cNvSpPr txBox="1"/>
          <p:nvPr/>
        </p:nvSpPr>
        <p:spPr>
          <a:xfrm>
            <a:off x="2220200" y="5346245"/>
            <a:ext cx="85846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Harnessing the Power of </a:t>
            </a:r>
            <a:r>
              <a:rPr lang="en-US" sz="2700" u="sng" dirty="0"/>
              <a:t>Deep Learning </a:t>
            </a:r>
            <a:r>
              <a:rPr lang="en-US" sz="2700" dirty="0"/>
              <a:t>and Java GUI</a:t>
            </a:r>
          </a:p>
        </p:txBody>
      </p:sp>
      <p:pic>
        <p:nvPicPr>
          <p:cNvPr id="10" name="Picture 9" descr="A logo for a university&#10;&#10;Description automatically generated">
            <a:extLst>
              <a:ext uri="{FF2B5EF4-FFF2-40B4-BE49-F238E27FC236}">
                <a16:creationId xmlns:a16="http://schemas.microsoft.com/office/drawing/2014/main" id="{ABBABB21-78E5-563A-CDB0-0AA5E8D41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6374" y="417836"/>
            <a:ext cx="1749586" cy="13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85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69ABD-207F-C645-B608-EB4C3978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505879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C85D-761B-A11A-6871-1F58CD7B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36" y="571602"/>
            <a:ext cx="10515600" cy="2122436"/>
          </a:xfrm>
        </p:spPr>
        <p:txBody>
          <a:bodyPr/>
          <a:lstStyle/>
          <a:p>
            <a:pPr algn="ctr"/>
            <a:r>
              <a:rPr lang="en-US" dirty="0"/>
              <a:t>Computer System Engineering</a:t>
            </a:r>
            <a:br>
              <a:rPr lang="en-US" dirty="0"/>
            </a:br>
            <a:r>
              <a:rPr lang="en-US" dirty="0"/>
              <a:t> </a:t>
            </a:r>
            <a:r>
              <a:rPr lang="en-US" sz="3000" dirty="0"/>
              <a:t>   3</a:t>
            </a:r>
            <a:r>
              <a:rPr lang="en-US" sz="3000" baseline="30000" dirty="0"/>
              <a:t>RD</a:t>
            </a:r>
            <a:r>
              <a:rPr lang="en-US" sz="3000" dirty="0"/>
              <a:t> Semester 2022F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174C0-0D74-D4B8-CBA0-9141A5BF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912" y="3264848"/>
            <a:ext cx="4732176" cy="16033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Uzair Arif </a:t>
            </a:r>
            <a:r>
              <a:rPr lang="en-US" dirty="0" err="1"/>
              <a:t>Jokhio</a:t>
            </a:r>
            <a:r>
              <a:rPr lang="en-US" dirty="0"/>
              <a:t>  22F-CS-17</a:t>
            </a:r>
          </a:p>
          <a:p>
            <a:pPr marL="0" indent="0" algn="ctr">
              <a:buNone/>
            </a:pPr>
            <a:r>
              <a:rPr lang="en-US" dirty="0"/>
              <a:t>Safdar Sheikh 22F-CS-15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0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41D0-E8BB-16C8-812C-63B654BD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EFC7-9533-F42D-4592-BDB584C54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80" y="1690688"/>
            <a:ext cx="10515600" cy="1015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SLASH is an important tool of communication for the hearing-impaired community.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C3F18F-EA15-02F0-6FC8-EF39B1B6A920}"/>
              </a:ext>
            </a:extLst>
          </p:cNvPr>
          <p:cNvSpPr txBox="1">
            <a:spLocks/>
          </p:cNvSpPr>
          <p:nvPr/>
        </p:nvSpPr>
        <p:spPr>
          <a:xfrm>
            <a:off x="838200" y="27058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Calibri Light (Headings)"/>
              </a:rPr>
              <a:t>G</a:t>
            </a:r>
            <a:r>
              <a:rPr lang="en-US" sz="4400" dirty="0">
                <a:latin typeface="Calibri Light (Headings)"/>
              </a:rPr>
              <a:t>oal of the Project: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49D5A8E-188A-33E3-7CC7-FDA2A48E3E59}"/>
              </a:ext>
            </a:extLst>
          </p:cNvPr>
          <p:cNvGraphicFramePr/>
          <p:nvPr/>
        </p:nvGraphicFramePr>
        <p:xfrm>
          <a:off x="679580" y="3825551"/>
          <a:ext cx="10515600" cy="2416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79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5DB0-47BE-0104-F801-B087DB3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Stack 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E15940E-E2B6-304D-F4A6-54FC7FFE5B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95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DCBFE-30DA-F51B-D318-D306E3F9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Data Collection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E96A9-F9D1-5A96-20C0-A6FC1E9FE5F2}"/>
              </a:ext>
            </a:extLst>
          </p:cNvPr>
          <p:cNvSpPr txBox="1"/>
          <p:nvPr/>
        </p:nvSpPr>
        <p:spPr>
          <a:xfrm>
            <a:off x="838201" y="2962279"/>
            <a:ext cx="3799425" cy="314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Collecting Data at least 90 images were captured for each Alphabet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data was collected by using OpenCV in python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Saving the images in “/Image” folder each alphabet   having its sub folder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Images Dimension 300x360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C3760C-229B-9267-A368-589D5C9AD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3503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77F5-75F1-D1F0-0049-78F156CD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56" y="225165"/>
            <a:ext cx="10515600" cy="1325563"/>
          </a:xfrm>
        </p:spPr>
        <p:txBody>
          <a:bodyPr/>
          <a:lstStyle/>
          <a:p>
            <a:r>
              <a:rPr lang="en-US"/>
              <a:t>Model Training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0ADB-404C-DDE3-271E-EA9FC035B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385" y="1456530"/>
            <a:ext cx="10604251" cy="1325563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Total Images 2,366</a:t>
            </a:r>
          </a:p>
          <a:p>
            <a:r>
              <a:rPr lang="en-US"/>
              <a:t>80% of images For Training Set and 20% for Testing/validation </a:t>
            </a:r>
          </a:p>
          <a:p>
            <a:r>
              <a:rPr lang="en-US"/>
              <a:t>Resizing the images to (150, 150, 3)</a:t>
            </a:r>
            <a:br>
              <a:rPr lang="en-US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8F612F-451F-20B3-8943-75DCC1169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56" y="3143042"/>
            <a:ext cx="4854153" cy="2979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C9838F-C984-352B-2F64-E46AC3AEE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804" y="3143041"/>
            <a:ext cx="5800478" cy="297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4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A5E6-3B57-85C3-5065-5836E2B3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2C83-1D91-07D4-F3DF-808884E16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pre-trained weights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Loading weight in local inception network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Changing the last layer so that we get our desire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54117-48A9-2C61-AA55-7550EE3F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76" y="2545659"/>
            <a:ext cx="7773485" cy="60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FD4B29-BC29-A7C4-00C0-1FB74EE94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076" y="3875378"/>
            <a:ext cx="571579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7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D928-C7AF-4393-2BAA-B9D1F48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/>
          <a:lstStyle/>
          <a:p>
            <a:r>
              <a:rPr lang="en-US" dirty="0"/>
              <a:t>Model Training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44865-BC2E-CEEA-E330-C3331A81B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09" y="1599076"/>
            <a:ext cx="5619991" cy="36598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54EF6E-E24C-71EE-A492-889444711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5159"/>
            <a:ext cx="5350689" cy="3493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5E9A96-3E73-F027-B382-0979B44E1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56" y="5719715"/>
            <a:ext cx="10307488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403D0-0E5A-1322-16A3-6B936D8B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/>
              <a:t>Graphic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4D86-5489-57D8-0571-5506A261A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1900" dirty="0"/>
              <a:t>In Java we use JavaFX a famous GUI library to make an interface</a:t>
            </a:r>
          </a:p>
          <a:p>
            <a:r>
              <a:rPr lang="en-US" sz="1900" dirty="0"/>
              <a:t>Scene Builder is a tool that help in designing GUI</a:t>
            </a:r>
          </a:p>
          <a:p>
            <a:r>
              <a:rPr lang="en-US" sz="1900" dirty="0"/>
              <a:t>Creating two pages , Main page, Second Page.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E090E-53A8-BE1D-A4EC-AD3BE0871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03" y="2421924"/>
            <a:ext cx="4727575" cy="3711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78B3D6-9A97-C34C-7240-5B359BD3C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047" y="2421924"/>
            <a:ext cx="4757879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9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238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Calibri Light (Headings)</vt:lpstr>
      <vt:lpstr>Office Theme</vt:lpstr>
      <vt:lpstr>Sign Language Assistant Hub Using Tensorflow, Inception, JavaFx</vt:lpstr>
      <vt:lpstr>Computer System Engineering     3RD Semester 2022F</vt:lpstr>
      <vt:lpstr>Introduction: </vt:lpstr>
      <vt:lpstr>Technology Stack </vt:lpstr>
      <vt:lpstr>Data Collection</vt:lpstr>
      <vt:lpstr>Model Training </vt:lpstr>
      <vt:lpstr>Model Training </vt:lpstr>
      <vt:lpstr>Model Training </vt:lpstr>
      <vt:lpstr>Graphic User Interface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Assistant Hub Using Tensorflow, Inception, JavaFx</dc:title>
  <dc:creator>Uzair</dc:creator>
  <cp:lastModifiedBy>Uzair</cp:lastModifiedBy>
  <cp:revision>4</cp:revision>
  <dcterms:created xsi:type="dcterms:W3CDTF">2024-01-28T10:18:52Z</dcterms:created>
  <dcterms:modified xsi:type="dcterms:W3CDTF">2024-01-29T15:57:46Z</dcterms:modified>
</cp:coreProperties>
</file>