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35cb83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35cb83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35cb83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35cb83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35cb831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135cb831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135cb831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135cb831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135cb83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135cb83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135cb831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135cb831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35cb83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35cb83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35cb83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135cb83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35cb831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135cb831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135cb83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135cb83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135cb831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135cb831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35cb831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35cb831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35cb831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135cb831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35cb831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35cb831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71650" y="871175"/>
            <a:ext cx="8600700" cy="10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AI Model for 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Vehicle Identification and Tracking</a:t>
            </a:r>
            <a:endParaRPr sz="335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006975"/>
            <a:ext cx="8520600" cy="17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Team:		FYP22059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ASIM, Uzair Bin Colangoy	[3035603071]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Young, Chak Fung(John)		[3035468160]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Supervisor:	Dr T.W. Chim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size of license plate number is relatively small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Real-time detection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Live video needs to be passed to the app to analyze and extract data like location, time, screenshot, etc.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9475"/>
            <a:ext cx="85206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Losing an motor vehicle is a very expensive and stressful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phenomenon in urban spaces.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vehicles can take long periods of time without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motor vehicles relies on a manual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very labor intensive process.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very time consuming.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prone to human errors.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ML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for Notifications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Cameras will be positioned adjacent to busy highways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 communicate with a central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stamped notifications alert authorities on positive matches.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131063"/>
            <a:ext cx="8587900" cy="28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970675" y="2183850"/>
            <a:ext cx="387900" cy="38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477100" y="2239350"/>
            <a:ext cx="4905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feed collected near Queen Mary’s Hospital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1080p @ 30 fps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Oppo A38 mobile phone camera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stripped into individual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Using ffmpeg library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Videos taken at three different angles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1. Augmentation</a:t>
            </a: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Upscaling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1600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´</a:t>
            </a:r>
            <a:r>
              <a:rPr lang="en-GB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Downscaling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Blurring to cancel noise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2. Annotation</a:t>
            </a: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3. Division</a:t>
            </a: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0450"/>
            <a:ext cx="9144000" cy="11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