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roxima Nova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regular.fntdata"/><Relationship Id="rId25" Type="http://schemas.openxmlformats.org/officeDocument/2006/relationships/slide" Target="slides/slide20.xml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0135cb8314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0135cb8314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0135cb8314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0135cb8314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A53010"/>
                </a:solidFill>
              </a:rPr>
              <a:t>´</a:t>
            </a:r>
            <a:r>
              <a:rPr lang="en-GB" sz="800">
                <a:solidFill>
                  <a:schemeClr val="dk1"/>
                </a:solidFill>
              </a:rPr>
              <a:t>Interprets three layers of colors(RGB) stacking one on top of each other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</a:rPr>
              <a:t>Detects markings, patterns, objects.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014e0cc1a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014e0cc1a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014e0cc1a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014e0cc1a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14e0cc1a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014e0cc1a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A53010"/>
                </a:solidFill>
              </a:rPr>
              <a:t>´</a:t>
            </a:r>
            <a:r>
              <a:rPr lang="en-GB" sz="800">
                <a:solidFill>
                  <a:schemeClr val="dk1"/>
                </a:solidFill>
              </a:rPr>
              <a:t>Like a flashlight(filter or kernel) shining on a photo(input)!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14e0cc1a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014e0cc1a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Max pooling is used to reduce the noise of the images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135cb8314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0135cb8314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135cb8314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0135cb8314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135cb8314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0135cb8314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135cb8314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0135cb8314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0135cb8314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0135cb8314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0135cb8314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0135cb8314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135cb8314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135cb8314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135cb8314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0135cb8314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135cb8314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0135cb8314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135cb8314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135cb8314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135cb8314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135cb8314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0135cb8314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0135cb8314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135cb8314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135cb8314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 1">
  <p:cSld name="TITLE_1">
    <p:bg>
      <p:bgPr>
        <a:solidFill>
          <a:schemeClr val="dk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271650" y="871175"/>
            <a:ext cx="8600700" cy="107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50"/>
              <a:t>AI Model for </a:t>
            </a:r>
            <a:endParaRPr sz="33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50"/>
              <a:t>Vehicle Identification and Tracking</a:t>
            </a:r>
            <a:endParaRPr sz="3350"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3006975"/>
            <a:ext cx="8520600" cy="17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Team:		FYP22059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Presenter:	ASIM, Uzair Bin Colangoy	[3035603071]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Presenter:	Young, Chak Fung (John)	[3035468160]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Supervisor:	Dr T.W. Chim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Data Labelling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463" y="1170125"/>
            <a:ext cx="7505075" cy="362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Model Implementation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Employs convolutional neural networks (CNN) to detect objects in real-time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Workflow of CNN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1. Input image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2. Convolution layer(Kernel)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3. Pooling layer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4. Classification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4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Why do we choose CNN over other algorithm?</a:t>
            </a:r>
            <a:endParaRPr sz="1820"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278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Effective in reducing parameters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Good for processing images with high dimensionality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 Step of CNN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Input images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Color space identified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Dimension reduced while keeping features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575" y="2126375"/>
            <a:ext cx="5709724" cy="28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Second step of CNN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Convolution layer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Data convolved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Image Dimensions = n1 x n2 x 1,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where n1=height, n2=breath,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1=no. of channels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	</a:t>
            </a:r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63548"/>
            <a:ext cx="412676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Third Step of CNN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Pooling layer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Max pooling or pooling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	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Model Deployment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Limitations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Model cannot make 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independent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decisions.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Must refer to database server to determine if vehicle is stolen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Cannot predict path stolen vehicle will take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Model trained on data obtained in Hong Kong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Might perform poorly if deployed overseas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Mobile App Interface written in Kotlin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Incompatible iOS phones.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Recommendations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An ML model to predict if vehicle is stolen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Watches for suspicious behaviour such as swerving and 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reckless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driving.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An ML model to predict paths taken by stolen vehicles.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Can use google maps api to analyze traffic and make decisions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Collect training data from other cities to supplement training data collected in Hong Kong.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Recreate the Mobile App Interface in Swift for iOS compatibility.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  <a:endParaRPr sz="45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25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Outline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39475"/>
            <a:ext cx="8520600" cy="36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AutoNum type="arabicPeriod"/>
            </a:pPr>
            <a:r>
              <a:rPr lang="en-GB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AutoNum type="arabicPeriod"/>
            </a:pPr>
            <a:r>
              <a:rPr lang="en-GB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AutoNum type="arabicPeriod"/>
            </a:pPr>
            <a:r>
              <a:rPr lang="en-GB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AutoNum type="arabicPeriod"/>
            </a:pPr>
            <a:r>
              <a:rPr lang="en-GB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Methodology and Illustrations</a:t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AutoNum type="arabicPeriod"/>
            </a:pPr>
            <a:r>
              <a:rPr lang="en-GB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Data Collection</a:t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AutoNum type="arabicPeriod"/>
            </a:pPr>
            <a:r>
              <a:rPr lang="en-GB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en-GB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Labelling</a:t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AutoNum type="arabicPeriod"/>
            </a:pPr>
            <a:r>
              <a:rPr lang="en-GB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Model Implementation</a:t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AutoNum type="arabicPeriod"/>
            </a:pPr>
            <a:r>
              <a:rPr lang="en-GB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Model Deployment</a:t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AutoNum type="arabicPeriod"/>
            </a:pPr>
            <a:r>
              <a:rPr lang="en-GB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Limitations</a:t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AutoNum type="arabicPeriod"/>
            </a:pPr>
            <a:r>
              <a:rPr lang="en-GB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Suggestions</a:t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AutoNum type="arabicPeriod"/>
            </a:pPr>
            <a:r>
              <a:rPr lang="en-GB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Losing an motor vehicle is a very expensive and stressful experience.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It is a 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common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phenomenon in urban spaces.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Searching for stolen vehicles can take long periods of time without 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guarantee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success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Searching for stolen motor vehicles relies on a manual system.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very labor intensive process.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Is very time consuming.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Is prone to human errors.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Object Detection ML model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Database server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Mobile App Interface for Notifications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Methodology and Illustrations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Cameras will be positioned adjacent to busy highways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Camera communicate with a central database server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Time stamped notifications alert authorities on positive matches.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Methodology and Illustrations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050" y="1131063"/>
            <a:ext cx="8587900" cy="288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/>
          <p:nvPr/>
        </p:nvSpPr>
        <p:spPr>
          <a:xfrm>
            <a:off x="970675" y="2183850"/>
            <a:ext cx="387900" cy="387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1477100" y="2239350"/>
            <a:ext cx="490500" cy="27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4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45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Data Collection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Video feed collected near Queen Mary’s Hospital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1080p @ 30 fps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Oppo A38 mobile phone camera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Video stripped into individual frames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Using ffmpeg library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Videos taken at three different angles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en-GB" sz="2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Labelling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Augmentation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Upscaling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Downscaling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Blurring to cancel noise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Annotation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Vehicle Type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Vehicle Color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License plate number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Division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