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35cb831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35cb831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35cb831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135cb831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A53010"/>
                </a:solidFill>
              </a:rPr>
              <a:t>´</a:t>
            </a:r>
            <a:r>
              <a:rPr lang="en-GB" sz="800">
                <a:solidFill>
                  <a:schemeClr val="dk1"/>
                </a:solidFill>
              </a:rPr>
              <a:t>Interprets three layers of colors(RGB) stacking one on top of each other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Detects markings, patterns, objects.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4e0cc1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14e0cc1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14e0cc1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14e0cc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14e0cc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14e0cc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A53010"/>
                </a:solidFill>
              </a:rPr>
              <a:t>´</a:t>
            </a:r>
            <a:r>
              <a:rPr lang="en-GB" sz="800">
                <a:solidFill>
                  <a:schemeClr val="dk1"/>
                </a:solidFill>
              </a:rPr>
              <a:t>Like a flashlight(filter or kernel) shining on a photo(input)!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14e0cc1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14e0cc1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pooling is used to reduce the noise of the images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14e0cc1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14e0cc1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135cb831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135cb83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174bf25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174bf25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174bf25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174bf25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35cb831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35cb831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74bf25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174bf25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174bf25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174bf25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135cb831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135cb831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135cb831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135cb831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135cb83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135cb83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135cb831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135cb831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35cb831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35cb831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35cb831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35cb831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35cb831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35cb831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174bf2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174bf2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135cb831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135cb831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135cb831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135cb831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35cb831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135cb831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71650" y="871175"/>
            <a:ext cx="8600700" cy="10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AI Model for 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Vehicle Identification and Tracking</a:t>
            </a:r>
            <a:endParaRPr sz="335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006975"/>
            <a:ext cx="8520600" cy="17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Team:		FYP22059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ASIM, Uzair Bin Colangoy	[3035603071]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Young, Chak Fung (John)	[3035468160]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Supervisor:	Dr T.W. Chim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3" y="1170125"/>
            <a:ext cx="7505075" cy="36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Employs convolutional neural networks (CNN) to detect objects in real-time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Workflow of CNN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1. Input image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2. Convolution layer(Kernel)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3. Pooling layer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4. Classification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Why do we choose CNN over other algorithm?</a:t>
            </a:r>
            <a:endParaRPr sz="182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7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Effective in reducing parameters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Good for processing images with high dimensionality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Feature of classification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like Support Vector Machine.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Use pixel level value as feature vector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Lose spatial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interaction between pixels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First Step of CNN - Input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Color space identified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Dimension reduced while keeping features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88" y="2054400"/>
            <a:ext cx="5569626" cy="2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Second Step of CNN - Convolution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 convolved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Image Dimensions = n1 x n2 x 1,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where n1=height, n2=breath,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1=no. of channels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50" y="1227550"/>
            <a:ext cx="4539025" cy="3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Third Step of CNN - 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Pooling layer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Decrease the computation power for processing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Decrease the spatial size of feature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Max pooling or average pooling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50" y="2083845"/>
            <a:ext cx="3640299" cy="26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Last Step of CNN - </a:t>
            </a: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Known as output layer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Distinguish between dominating and low-level feature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Provide space for learning non-linear functions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Convert output to multi-layer perception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Database Server will be deployed on a web server.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Camera App Interface and Notifications App Interface will be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deployed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on Google Play Store.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 - Camera App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Kotlin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Applies Object Detection model on camera input stream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Sends information to 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 - ML Model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Model and Optical Character Recognition model will be wrapped in the Camera App Interface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Models converted using TFLite to run using mobile phones hardware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Characteristics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vehicles is recognized and sent to database server for testing.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Allows for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parallelization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ML instances.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Reduces the need for power computational severs.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39475"/>
            <a:ext cx="4260300" cy="321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37175" y="1835825"/>
            <a:ext cx="4260300" cy="312780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CNN - Choice &amp; Steps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Deployment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Suggestions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 - Database Server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Holds data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about stolen vehicles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Receives input from cameras and tests for positive match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Creates a list of positive matches which can be watched by notification apps.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Deployment - Notifications App Interface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Kotlin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Pings database server periodically for updates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 notify law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enforcement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stolen vehicles spotted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can retrieve essential data from database server: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Location of camera that spotted the vehicle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 the vehicle was spotted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cannot make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decisions.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Must refer to database server to determine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Cannot predict path stolen vehicle will take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trained on data obtained in Hong Kong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Might perform poorly if deployed overseas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written in Kotlin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Incompatible iOS phones.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Watches for suspicious behaviour such as swerving and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reckless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driving.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paths taken by stolen vehicles.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 use google maps api to analyze traffic and make decisions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Collect training data from other cities to supplement training data collected in Hong Kong.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Recreate the Mobile App Interface in Swift for iOS compatibility.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6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Bansari, S. (2019, February 13).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Introduction to How CNNs Work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 Medium.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Losing an motor vehicle is a very expensive and stressful experience.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phenomenon in urban spaces.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vehicles can take long periods of time without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guarantee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motor vehicles relies on a manual system.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very labor intensive process.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very time consuming.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prone to human errors.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ML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for Notifications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video feed from the cameras is processed and fed to a trained CNN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This extracts the details of the vehicle such as model, color and license plate number.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These details can then be compared against a database of known missing vehicles.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system will use SQLite3 as a backend database engine. Data of the stolen vehicles is stored in database for matching.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Cameras will be positioned adjacent to busy highways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 communicate with a central 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 stamped notifications alert authorities on positive matches.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131063"/>
            <a:ext cx="8587900" cy="28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970675" y="2183850"/>
            <a:ext cx="387900" cy="387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1477100" y="2239350"/>
            <a:ext cx="4905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feed collected near Queen Mary’s Hospital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1080p @ 30 fps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Oppo A38 mobile phone camera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stripped into individual frames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Using ffmpeg library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Videos taken at three different angles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