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79" r:id="rId3"/>
    <p:sldId id="258" r:id="rId4"/>
    <p:sldId id="259" r:id="rId5"/>
    <p:sldId id="260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9144000" cy="5143500" type="screen16x9"/>
  <p:notesSz cx="6858000" cy="9144000"/>
  <p:embeddedFontLs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135cb831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0135cb831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135cb8314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135cb8314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135cb8314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135cb8314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135cb8314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135cb8314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135cb8314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135cb8314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135cb8314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135cb8314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174bf255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174bf255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174bf255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174bf255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174bf255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174bf255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174bf255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0174bf255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 1">
  <p:cSld name="TITLE_1">
    <p:bg>
      <p:bgPr>
        <a:solidFill>
          <a:schemeClr val="dk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271650" y="871175"/>
            <a:ext cx="8600700" cy="10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0"/>
              <a:t>AI Model for </a:t>
            </a:r>
            <a:endParaRPr sz="33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0"/>
              <a:t>Vehicle Identification and Tracking</a:t>
            </a:r>
            <a:endParaRPr sz="3350"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06975"/>
            <a:ext cx="8520600" cy="17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Team:		FYP22059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Presenter:	ASIM, Uzair Bin Colangoy	[3035603071]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Presenter:	Young, Chak Fung (John)	[3035468160]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Supervisor:	Dr T.W. Chim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 Deployment - Notifications App Interface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Kotlin Mobile App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Pings database server periodically for updates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Can notify law enforcement of stolen vehicles spotted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It can retrieve essential data from database server: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Location of camera that spotted the vehicle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Time the vehicle was spotted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Model cannot make independent decisions.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Must refer to database server to determine if vehicle is stolen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Cannot predict path stolen vehicle will take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Model trained on data obtained in Hong Kong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Might perform poorly if deployed overseas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Mobile App Interface written in Kotlin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Incompatible iOS phones.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An ML model to predict if vehicle is stolen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Watches for suspicious behaviour such as swerving and reckless driving.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An ML model to predict paths taken by stolen vehicles.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Can use google maps api to analyze traffic and make decisions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Collect training data from other cities to supplement training data collected in Hong Kong.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Recreate the Mobile App Interface in Swift for iOS compatibility.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CD66-EF27-57C6-C419-49FE099D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0C8D2-44E8-6C62-589F-5C9C93D46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dirty="0">
                <a:solidFill>
                  <a:srgbClr val="3F3F3F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Cover the	</a:t>
            </a:r>
            <a:r>
              <a:rPr lang="en-GB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Background, Motivation and Objectives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dirty="0">
                <a:solidFill>
                  <a:srgbClr val="3F3F3F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Look into	</a:t>
            </a: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Software Architecture and Methodology with Illustrations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US" dirty="0">
                <a:solidFill>
                  <a:srgbClr val="3F3F3F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Go through	</a:t>
            </a:r>
            <a:r>
              <a:rPr lang="en-GB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Collection and Data Handling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dirty="0">
                <a:solidFill>
                  <a:srgbClr val="3F3F3F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Expand on	</a:t>
            </a:r>
            <a:r>
              <a:rPr lang="en-GB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Model Implementation and Project Deployment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dirty="0">
                <a:solidFill>
                  <a:srgbClr val="3F3F3F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Wrap up with </a:t>
            </a:r>
            <a:r>
              <a:rPr lang="en-GB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Limitations and 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Losing an motor vehicle is a very expensive and stressful experience.</a:t>
            </a:r>
            <a:br>
              <a:rPr lang="en-GB" sz="2000" dirty="0">
                <a:latin typeface="Arial"/>
                <a:ea typeface="Arial"/>
                <a:cs typeface="Arial"/>
                <a:sym typeface="Arial"/>
              </a:rPr>
            </a:b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Depending on the model of the vehicle the victims may suffer several thousands of dollars worth of damages.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It is a common and growing phenomenon in urban spaces.</a:t>
            </a:r>
            <a:br>
              <a:rPr lang="en-GB" sz="2000" dirty="0">
                <a:latin typeface="Arial"/>
                <a:ea typeface="Arial"/>
                <a:cs typeface="Arial"/>
                <a:sym typeface="Arial"/>
              </a:rPr>
            </a:b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Especially countries experiencing rapid urbanization.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Searching for stolen vehicles can take long periods of time without guarantee of success.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Searching for stolen motor vehicles relies on a manual system. </a:t>
            </a:r>
            <a:br>
              <a:rPr lang="en-GB" sz="2000" dirty="0">
                <a:latin typeface="Arial"/>
                <a:ea typeface="Arial"/>
                <a:cs typeface="Arial"/>
                <a:sym typeface="Arial"/>
              </a:rPr>
            </a:br>
            <a:endParaRPr lang="en-GB"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Police rely on citizen reports and checking during traffic stop</a:t>
            </a:r>
            <a:br>
              <a:rPr lang="en-GB" sz="2000" dirty="0">
                <a:latin typeface="Arial"/>
                <a:ea typeface="Arial"/>
                <a:cs typeface="Arial"/>
                <a:sym typeface="Arial"/>
              </a:rPr>
            </a:br>
            <a:endParaRPr lang="en-GB"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Where police have to watch several hours of street camera footage.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endParaRPr lang="en-GB" sz="20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A very </a:t>
            </a:r>
            <a:r>
              <a:rPr lang="en-GB" sz="2000" dirty="0" err="1">
                <a:latin typeface="Arial"/>
                <a:ea typeface="Arial"/>
                <a:cs typeface="Arial"/>
                <a:sym typeface="Arial"/>
              </a:rPr>
              <a:t>labor</a:t>
            </a: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 intensive process.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Is very time consuming.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Is prone to human errors.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Our objectives can be broken down into three items: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endParaRPr lang="en-GB"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Object Detection ML model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Database server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Mobile App Interface for Notifications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 Deployment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Database Server will be deployed on a web server.</a:t>
            </a:r>
            <a:br>
              <a:rPr lang="en-GB" sz="2000" dirty="0">
                <a:latin typeface="Arial"/>
                <a:ea typeface="Arial"/>
                <a:cs typeface="Arial"/>
                <a:sym typeface="Arial"/>
              </a:rPr>
            </a:b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Where it can interact with http requests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The Camera App Interface and Notifications App Interface will be deployed on Google Play Store.</a:t>
            </a:r>
            <a:br>
              <a:rPr lang="en-GB" sz="2000" dirty="0">
                <a:latin typeface="Arial"/>
                <a:ea typeface="Arial"/>
                <a:cs typeface="Arial"/>
                <a:sym typeface="Arial"/>
              </a:rPr>
            </a:b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For easy distribution.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 Deployment - Camera App Interface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Kotlin Mobile App </a:t>
            </a:r>
            <a:r>
              <a:rPr lang="en-GB" sz="2000" dirty="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for Android</a:t>
            </a:r>
            <a:endParaRPr sz="2000"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Applies Object Detection model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on camera </a:t>
            </a: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input stream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Sends information to database server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 Deployment - ML Model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Object Detection Model and Optical Character Recognition model will be wrapped in the Camera App Interface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Models converted using TFLite to run using mobile phones hardware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Characteristics of vehicles is recognized and sent to database server for testing.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Allows for parallelization of ML instances.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Reduces the need for power computational severs.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 Deployment - Database Server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Holds data about stolen vehicles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Receives input from cameras and tests for positive match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Creates a list of positive matches which can be watched by notification apps.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546</Words>
  <Application>Microsoft Office PowerPoint</Application>
  <PresentationFormat>On-screen Show (16:9)</PresentationFormat>
  <Paragraphs>69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Times New Roman</vt:lpstr>
      <vt:lpstr>Proxima Nova</vt:lpstr>
      <vt:lpstr>Arial</vt:lpstr>
      <vt:lpstr>Spearmint</vt:lpstr>
      <vt:lpstr>AI Model for  Vehicle Identification and Tracking</vt:lpstr>
      <vt:lpstr>PowerPoint Presentation</vt:lpstr>
      <vt:lpstr>Background</vt:lpstr>
      <vt:lpstr>Motivation</vt:lpstr>
      <vt:lpstr>Objectives</vt:lpstr>
      <vt:lpstr>Project Deployment</vt:lpstr>
      <vt:lpstr>Project Deployment - Camera App Interface</vt:lpstr>
      <vt:lpstr>Project Deployment - ML Model</vt:lpstr>
      <vt:lpstr>Project Deployment - Database Server</vt:lpstr>
      <vt:lpstr>Project Deployment - Notifications App Interface</vt:lpstr>
      <vt:lpstr>Limitations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Model for  Vehicle Identification and Tracking</dc:title>
  <cp:lastModifiedBy>Uzair</cp:lastModifiedBy>
  <cp:revision>6</cp:revision>
  <dcterms:modified xsi:type="dcterms:W3CDTF">2023-01-30T12:56:50Z</dcterms:modified>
</cp:coreProperties>
</file>