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7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34BD4-DF25-4BBB-A371-67CA4534093F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9910-AEE4-4C25-AFF7-24774E432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18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34BD4-DF25-4BBB-A371-67CA4534093F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9910-AEE4-4C25-AFF7-24774E432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294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34BD4-DF25-4BBB-A371-67CA4534093F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9910-AEE4-4C25-AFF7-24774E432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308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34BD4-DF25-4BBB-A371-67CA4534093F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9910-AEE4-4C25-AFF7-24774E4328E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97357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34BD4-DF25-4BBB-A371-67CA4534093F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9910-AEE4-4C25-AFF7-24774E432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1458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34BD4-DF25-4BBB-A371-67CA4534093F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9910-AEE4-4C25-AFF7-24774E432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7911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34BD4-DF25-4BBB-A371-67CA4534093F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9910-AEE4-4C25-AFF7-24774E432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960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34BD4-DF25-4BBB-A371-67CA4534093F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9910-AEE4-4C25-AFF7-24774E432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0366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34BD4-DF25-4BBB-A371-67CA4534093F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9910-AEE4-4C25-AFF7-24774E432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32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34BD4-DF25-4BBB-A371-67CA4534093F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9910-AEE4-4C25-AFF7-24774E432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53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34BD4-DF25-4BBB-A371-67CA4534093F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9910-AEE4-4C25-AFF7-24774E432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65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34BD4-DF25-4BBB-A371-67CA4534093F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9910-AEE4-4C25-AFF7-24774E432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2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34BD4-DF25-4BBB-A371-67CA4534093F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9910-AEE4-4C25-AFF7-24774E432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48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34BD4-DF25-4BBB-A371-67CA4534093F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9910-AEE4-4C25-AFF7-24774E432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78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34BD4-DF25-4BBB-A371-67CA4534093F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9910-AEE4-4C25-AFF7-24774E432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21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34BD4-DF25-4BBB-A371-67CA4534093F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9910-AEE4-4C25-AFF7-24774E432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021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34BD4-DF25-4BBB-A371-67CA4534093F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9910-AEE4-4C25-AFF7-24774E432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2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4634BD4-DF25-4BBB-A371-67CA4534093F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C9910-AEE4-4C25-AFF7-24774E432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7536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96670" y="1628502"/>
            <a:ext cx="7449113" cy="1053737"/>
          </a:xfrm>
        </p:spPr>
        <p:txBody>
          <a:bodyPr/>
          <a:lstStyle/>
          <a:p>
            <a:r>
              <a:rPr lang="en-US" sz="5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Structure  Lab   </a:t>
            </a:r>
            <a:endParaRPr lang="en-US" sz="5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178316" y="2373085"/>
            <a:ext cx="996062" cy="10537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  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018589" y="3426822"/>
            <a:ext cx="8825658" cy="861420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</a:t>
            </a:r>
            <a:r>
              <a:rPr lang="en-US" sz="36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Uzair</a:t>
            </a:r>
            <a:r>
              <a:rPr lang="en-US" sz="3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Hassan </a:t>
            </a:r>
            <a:r>
              <a:rPr lang="en-US" sz="3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29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Choosing the Right 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Efficiency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right data structure allows efficient data access and manipulation.</a:t>
            </a: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Memory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Some data structures use less memory but may be slower (e.g., Linked Lists), while others use more memory but provide faster access (e.g., Arrays).</a:t>
            </a: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Operations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Different data structures are suitable for different tasks:</a:t>
            </a:r>
          </a:p>
          <a:p>
            <a:pPr lvl="1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Stacks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Used for problems where the order matters (e.g., undo functionality).</a:t>
            </a:r>
          </a:p>
          <a:p>
            <a:pPr lvl="1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Queues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Used for scheduling processes.</a:t>
            </a:r>
          </a:p>
          <a:p>
            <a:pPr lvl="1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Used for hierarchical data storage (e.g., file systems).</a:t>
            </a:r>
          </a:p>
        </p:txBody>
      </p:sp>
    </p:spTree>
    <p:extLst>
      <p:ext uri="{BB962C8B-B14F-4D97-AF65-F5344CB8AC3E}">
        <p14:creationId xmlns:p14="http://schemas.microsoft.com/office/powerpoint/2010/main" val="401172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structures are essential for organizing and managing data efficiently.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Choosing the correct data structure impacts algorithm performance and memory usage.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Big-O notation is a powerful tool to analyze and compare algorithm efficiency.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will explore different data structures in detail in the upcoming lectures.</a:t>
            </a:r>
          </a:p>
        </p:txBody>
      </p:sp>
    </p:spTree>
    <p:extLst>
      <p:ext uri="{BB962C8B-B14F-4D97-AF65-F5344CB8AC3E}">
        <p14:creationId xmlns:p14="http://schemas.microsoft.com/office/powerpoint/2010/main" val="283938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Overview of Time Complexity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63975" y="2130246"/>
            <a:ext cx="7800084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 complexity is a way to measure the time an algorithm takes to run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as a function of the input size.</a:t>
            </a:r>
            <a:endParaRPr lang="en-US" alt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helps to compare algorithms and predict their performance on large inputs.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Best Case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The input is in the most favorable condition.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Average Case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The input is in a random condition.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Worst Case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The input is in the least favorable condition.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455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237" y="931689"/>
            <a:ext cx="9404723" cy="140053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Objectives of the Lecture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55267" y="1596093"/>
            <a:ext cx="8921545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Understand what data structures are.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Learn about different types of data structures.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Understand the importance of data structures in computer science.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 an overview of  Big-O notation. </a:t>
            </a:r>
          </a:p>
        </p:txBody>
      </p:sp>
    </p:spTree>
    <p:extLst>
      <p:ext uri="{BB962C8B-B14F-4D97-AF65-F5344CB8AC3E}">
        <p14:creationId xmlns:p14="http://schemas.microsoft.com/office/powerpoint/2010/main" val="51768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a Data Structure?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03312" y="2165500"/>
            <a:ext cx="8921353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structure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a way of organizing and storing data in a computer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that it can be accessed and modified efficiently.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Arrays, Linked Lists, Stacks, Queues, Trees, Graphs, etc.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Purpose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structures help in organizing large amounts of data, making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retrieval and modification</a:t>
            </a:r>
            <a:r>
              <a:rPr kumimoji="0" lang="en-US" alt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faster and easier.</a:t>
            </a:r>
          </a:p>
        </p:txBody>
      </p:sp>
    </p:spTree>
    <p:extLst>
      <p:ext uri="{BB962C8B-B14F-4D97-AF65-F5344CB8AC3E}">
        <p14:creationId xmlns:p14="http://schemas.microsoft.com/office/powerpoint/2010/main" val="386503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19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Importance of Data Structures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46111" y="1350621"/>
            <a:ext cx="10400283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Efficiency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choice of data structure impacts the performance of your program. Efficient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structures </a:t>
            </a:r>
            <a:r>
              <a:rPr kumimoji="0" lang="en-US" alt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lead to faster execution times and reduced resource usage.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Scalability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Handling large amounts of data requires careful organization. Using the right data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structure makes systems scalable.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 Solving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Many complex problems can be broken down into manageable parts by using the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right data structures.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Searching a contact in your phone with a sorted list (Binary Search) is much faster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 searching in an unsorted list (Linear Search)</a:t>
            </a:r>
          </a:p>
        </p:txBody>
      </p:sp>
    </p:spTree>
    <p:extLst>
      <p:ext uri="{BB962C8B-B14F-4D97-AF65-F5344CB8AC3E}">
        <p14:creationId xmlns:p14="http://schemas.microsoft.com/office/powerpoint/2010/main" val="254610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Data Structures Matter in Computer Science?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03312" y="2304000"/>
            <a:ext cx="10283521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Algorithm Efficiency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well-structured data set helps algorithms run faster. For example, sorting an array of numbers 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can be done in O(n log n) using a more efficient algorithm like Merge Sort, as opposed 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to O(n^2) with Bubble Sort.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Memory Optimization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structures can reduce memory usage. For instance, using a Linked List can save</a:t>
            </a:r>
            <a:r>
              <a:rPr kumimoji="0" lang="en-US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memory compared 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to an array when the size of the data is not known in advance.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Real-World Applications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structures are used in various fields: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Databases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B-trees are used for indexing.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Operating Systems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Queues and stacks manage processes and memory.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Networks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Graphs are used to model networks (routers, devices).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96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Big-O Notation?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03312" y="2580998"/>
            <a:ext cx="9096593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Definition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Big-O notation describes the upper limit of an algorithm's running time or space 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requirements, representing the worst-case scenario.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is it Important?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helps in determining the efficiency of algorithms by classifying them based on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kumimoji="0" lang="en-US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their growth rate as the input size increases.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O(1)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Constant time, the fastest possible algorithm. (e.g., Accessing an element in an array)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O(n)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Linear time, the time grows proportionally to the input size. (e.g., Linear Search)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O(n^2)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Quadratic time, time grows exponentially as input size increases. (e.g., Bubble Sort)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Time Complexities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218009" y="2336319"/>
            <a:ext cx="5403339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O(1)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Constant Time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Example: Accessing an element in an array by index.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O(log n)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Logarithmic Time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Example: Binary Search in a sorted array.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O(n)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Linear Time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Example: Iterating through an array.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O(n log n)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Log-Linear Time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Example: Merge Sort, Quick Sort.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O(n^2)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Quadratic Time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Example: Bubble Sort, Selection Sort.</a:t>
            </a:r>
          </a:p>
        </p:txBody>
      </p:sp>
    </p:spTree>
    <p:extLst>
      <p:ext uri="{BB962C8B-B14F-4D97-AF65-F5344CB8AC3E}">
        <p14:creationId xmlns:p14="http://schemas.microsoft.com/office/powerpoint/2010/main" val="361551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– Time Complexity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Linear </a:t>
            </a:r>
            <a:r>
              <a:rPr lang="en-US" b="1" dirty="0"/>
              <a:t>Search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Time Complexity: </a:t>
            </a:r>
            <a:r>
              <a:rPr lang="en-US" b="1" dirty="0"/>
              <a:t>O(n)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Search through all elements one by one.</a:t>
            </a:r>
          </a:p>
          <a:p>
            <a:r>
              <a:rPr lang="en-US" b="1" dirty="0"/>
              <a:t>Binary Search</a:t>
            </a:r>
            <a:r>
              <a:rPr lang="en-US" dirty="0"/>
              <a:t> (Sorted List):</a:t>
            </a:r>
            <a:br>
              <a:rPr lang="en-US" dirty="0"/>
            </a:br>
            <a:r>
              <a:rPr lang="en-US" dirty="0"/>
              <a:t>Time Complexity: </a:t>
            </a:r>
            <a:r>
              <a:rPr lang="en-US" b="1" dirty="0"/>
              <a:t>O(log n)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Divide and conquer approach; eliminate half of the elements at each step.</a:t>
            </a:r>
          </a:p>
          <a:p>
            <a:r>
              <a:rPr lang="en-US" b="1" dirty="0"/>
              <a:t>Visual Representation</a:t>
            </a:r>
            <a:r>
              <a:rPr lang="en-US" dirty="0"/>
              <a:t>: Include a graph showing the growth rates of O(1), O(n), O(log n), and O(n^2).</a:t>
            </a:r>
          </a:p>
        </p:txBody>
      </p:sp>
    </p:spTree>
    <p:extLst>
      <p:ext uri="{BB962C8B-B14F-4D97-AF65-F5344CB8AC3E}">
        <p14:creationId xmlns:p14="http://schemas.microsoft.com/office/powerpoint/2010/main" val="32034583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570</TotalTime>
  <Words>247</Words>
  <Application>Microsoft Office PowerPoint</Application>
  <PresentationFormat>Widescreen</PresentationFormat>
  <Paragraphs>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Ion</vt:lpstr>
      <vt:lpstr>Data Structure  Lab   </vt:lpstr>
      <vt:lpstr>Objectives of the Lecture</vt:lpstr>
      <vt:lpstr>What is a Data Structure?</vt:lpstr>
      <vt:lpstr>PowerPoint Presentation</vt:lpstr>
      <vt:lpstr>Importance of Data Structures</vt:lpstr>
      <vt:lpstr>Why Data Structures Matter in Computer Science?</vt:lpstr>
      <vt:lpstr>What is Big-O Notation?</vt:lpstr>
      <vt:lpstr>Common Time Complexities</vt:lpstr>
      <vt:lpstr>Example – Time Complexity Comparison</vt:lpstr>
      <vt:lpstr>Choosing the Right Data Structure</vt:lpstr>
      <vt:lpstr>Summary</vt:lpstr>
      <vt:lpstr>Overview of Time Complexity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Structures</dc:title>
  <dc:creator>PMLS</dc:creator>
  <cp:lastModifiedBy>PMLS</cp:lastModifiedBy>
  <cp:revision>17</cp:revision>
  <dcterms:created xsi:type="dcterms:W3CDTF">2024-10-09T14:42:15Z</dcterms:created>
  <dcterms:modified xsi:type="dcterms:W3CDTF">2024-10-11T04:02:18Z</dcterms:modified>
</cp:coreProperties>
</file>