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5B3E-A5B9-49FA-8AB9-B1C8371DF16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356F-3B1C-4974-ABCD-7BAF0517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5B3E-A5B9-49FA-8AB9-B1C8371DF16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356F-3B1C-4974-ABCD-7BAF0517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0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5B3E-A5B9-49FA-8AB9-B1C8371DF16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356F-3B1C-4974-ABCD-7BAF0517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3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5B3E-A5B9-49FA-8AB9-B1C8371DF16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356F-3B1C-4974-ABCD-7BAF0517B7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70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5B3E-A5B9-49FA-8AB9-B1C8371DF16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356F-3B1C-4974-ABCD-7BAF0517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24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5B3E-A5B9-49FA-8AB9-B1C8371DF16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356F-3B1C-4974-ABCD-7BAF0517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71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5B3E-A5B9-49FA-8AB9-B1C8371DF16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356F-3B1C-4974-ABCD-7BAF0517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49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5B3E-A5B9-49FA-8AB9-B1C8371DF16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356F-3B1C-4974-ABCD-7BAF0517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68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5B3E-A5B9-49FA-8AB9-B1C8371DF16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356F-3B1C-4974-ABCD-7BAF0517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5B3E-A5B9-49FA-8AB9-B1C8371DF16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356F-3B1C-4974-ABCD-7BAF0517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2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5B3E-A5B9-49FA-8AB9-B1C8371DF16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356F-3B1C-4974-ABCD-7BAF0517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5B3E-A5B9-49FA-8AB9-B1C8371DF16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356F-3B1C-4974-ABCD-7BAF0517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2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5B3E-A5B9-49FA-8AB9-B1C8371DF16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356F-3B1C-4974-ABCD-7BAF0517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6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5B3E-A5B9-49FA-8AB9-B1C8371DF16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356F-3B1C-4974-ABCD-7BAF0517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5B3E-A5B9-49FA-8AB9-B1C8371DF16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356F-3B1C-4974-ABCD-7BAF0517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2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5B3E-A5B9-49FA-8AB9-B1C8371DF16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356F-3B1C-4974-ABCD-7BAF0517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3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5B3E-A5B9-49FA-8AB9-B1C8371DF16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356F-3B1C-4974-ABCD-7BAF0517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3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AE5B3E-A5B9-49FA-8AB9-B1C8371DF16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7356F-3B1C-4974-ABCD-7BAF0517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87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4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669"/>
            <a:ext cx="12192000" cy="630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2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478"/>
            <a:ext cx="12192000" cy="59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42" y="392167"/>
            <a:ext cx="7788315" cy="60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0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8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PMLS</dc:creator>
  <cp:lastModifiedBy>PMLS</cp:lastModifiedBy>
  <cp:revision>2</cp:revision>
  <dcterms:created xsi:type="dcterms:W3CDTF">2024-10-10T06:20:49Z</dcterms:created>
  <dcterms:modified xsi:type="dcterms:W3CDTF">2024-10-10T10:34:36Z</dcterms:modified>
</cp:coreProperties>
</file>