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92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6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6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Data Structures Lab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Topic: Arrays and Basic Operations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Uzair</a:t>
            </a:r>
            <a:r>
              <a:rPr lang="en-US" dirty="0" smtClean="0"/>
              <a:t> 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insert(arr, n, pos, value)</a:t>
            </a:r>
          </a:p>
          <a:p>
            <a:r>
              <a:rPr lang="pt-BR" dirty="0"/>
              <a:t>   for i from n-1 to pos</a:t>
            </a:r>
          </a:p>
          <a:p>
            <a:r>
              <a:rPr lang="pt-BR" dirty="0"/>
              <a:t>      arr[i+1] = arr[i]</a:t>
            </a:r>
          </a:p>
          <a:p>
            <a:r>
              <a:rPr lang="pt-BR" dirty="0"/>
              <a:t>   arr[pos] = value</a:t>
            </a:r>
          </a:p>
          <a:p>
            <a:r>
              <a:rPr lang="pt-BR" dirty="0"/>
              <a:t>   n = n + </a:t>
            </a:r>
            <a:r>
              <a:rPr lang="pt-BR" dirty="0" smtClean="0"/>
              <a:t>1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111" y="4737854"/>
            <a:ext cx="9597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elements to the right, insert the value at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increase the size of the array.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8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delete(arr, n, pos) </a:t>
            </a:r>
            <a:endParaRPr lang="pt-BR" dirty="0" smtClean="0"/>
          </a:p>
          <a:p>
            <a:r>
              <a:rPr lang="pt-BR" dirty="0" smtClean="0"/>
              <a:t>for </a:t>
            </a:r>
            <a:r>
              <a:rPr lang="pt-BR" dirty="0"/>
              <a:t>i from pos to </a:t>
            </a:r>
            <a:r>
              <a:rPr lang="pt-BR" dirty="0" smtClean="0"/>
              <a:t>n-1</a:t>
            </a:r>
          </a:p>
          <a:p>
            <a:r>
              <a:rPr lang="pt-BR" dirty="0" smtClean="0"/>
              <a:t> </a:t>
            </a:r>
            <a:r>
              <a:rPr lang="pt-BR" dirty="0"/>
              <a:t>arr[i] = arr[i+1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n = n </a:t>
            </a:r>
            <a:r>
              <a:rPr lang="pt-BR" dirty="0" smtClean="0"/>
              <a:t>– 1</a:t>
            </a:r>
          </a:p>
          <a:p>
            <a:r>
              <a:rPr lang="en-US" dirty="0" smtClean="0"/>
              <a:t> </a:t>
            </a:r>
            <a:r>
              <a:rPr lang="en-US" b="1" dirty="0"/>
              <a:t>Explanation</a:t>
            </a:r>
            <a:r>
              <a:rPr lang="en-US" dirty="0"/>
              <a:t>: Shift elements to the left to fill the gap left by the deleted element.</a:t>
            </a:r>
          </a:p>
        </p:txBody>
      </p:sp>
    </p:spTree>
    <p:extLst>
      <p:ext uri="{BB962C8B-B14F-4D97-AF65-F5344CB8AC3E}">
        <p14:creationId xmlns:p14="http://schemas.microsoft.com/office/powerpoint/2010/main" val="4166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Searching (Linear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search(</a:t>
            </a:r>
            <a:r>
              <a:rPr lang="en-US" dirty="0" err="1"/>
              <a:t>arr</a:t>
            </a:r>
            <a:r>
              <a:rPr lang="en-US" dirty="0"/>
              <a:t>, n, 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0 to n-1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 smtClean="0"/>
              <a:t>return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b="1" dirty="0"/>
              <a:t>Explanation</a:t>
            </a:r>
            <a:r>
              <a:rPr lang="en-US" dirty="0"/>
              <a:t>: Traverse the array to find the key. If found, return its index; otherwise, </a:t>
            </a:r>
            <a:r>
              <a:rPr lang="en-US" dirty="0" smtClean="0"/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5663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Array Operations (C)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315" y="1958321"/>
            <a:ext cx="554022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7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 </a:t>
            </a:r>
            <a:r>
              <a:rPr lang="en-US" b="1" dirty="0"/>
              <a:t>1</a:t>
            </a:r>
            <a:r>
              <a:rPr lang="en-US" dirty="0"/>
              <a:t>: Create an array of size 10, initialize it with some values.</a:t>
            </a:r>
          </a:p>
          <a:p>
            <a:r>
              <a:rPr lang="en-US" b="1" dirty="0"/>
              <a:t>Task 2</a:t>
            </a:r>
            <a:r>
              <a:rPr lang="en-US" dirty="0"/>
              <a:t>: Implement functions to:</a:t>
            </a:r>
          </a:p>
          <a:p>
            <a:pPr lvl="1"/>
            <a:r>
              <a:rPr lang="en-US" dirty="0"/>
              <a:t>Insert an element at a specific position.</a:t>
            </a:r>
          </a:p>
          <a:p>
            <a:pPr lvl="1"/>
            <a:r>
              <a:rPr lang="en-US" dirty="0"/>
              <a:t>Delete an element from a specific position.</a:t>
            </a:r>
          </a:p>
          <a:p>
            <a:pPr lvl="1"/>
            <a:r>
              <a:rPr lang="en-US" dirty="0"/>
              <a:t>Search for a given element.</a:t>
            </a:r>
          </a:p>
          <a:p>
            <a:r>
              <a:rPr lang="en-US" b="1" dirty="0"/>
              <a:t>Task 3</a:t>
            </a:r>
            <a:r>
              <a:rPr lang="en-US" dirty="0"/>
              <a:t>: Test the array with different input values.</a:t>
            </a:r>
          </a:p>
        </p:txBody>
      </p:sp>
    </p:spTree>
    <p:extLst>
      <p:ext uri="{BB962C8B-B14F-4D97-AF65-F5344CB8AC3E}">
        <p14:creationId xmlns:p14="http://schemas.microsoft.com/office/powerpoint/2010/main" val="26785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concept of arrays in data structures</a:t>
            </a:r>
          </a:p>
          <a:p>
            <a:r>
              <a:rPr lang="en-US" dirty="0"/>
              <a:t>Learn basic operations on arrays: Insertion, Deletion, Searching</a:t>
            </a:r>
          </a:p>
          <a:p>
            <a:r>
              <a:rPr lang="en-US" dirty="0"/>
              <a:t>Implement an array and perform basic operations in code</a:t>
            </a:r>
          </a:p>
        </p:txBody>
      </p:sp>
    </p:spTree>
    <p:extLst>
      <p:ext uri="{BB962C8B-B14F-4D97-AF65-F5344CB8AC3E}">
        <p14:creationId xmlns:p14="http://schemas.microsoft.com/office/powerpoint/2010/main" val="27043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collection of elements stored in contiguous memory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 of the same data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access using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arr[5] = {10, 20, 30, 40, 50};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Insertion</a:t>
            </a:r>
            <a:r>
              <a:rPr lang="en-US" dirty="0"/>
              <a:t>: Add an element at a specific position.</a:t>
            </a:r>
          </a:p>
          <a:p>
            <a:r>
              <a:rPr lang="en-US" b="1" dirty="0"/>
              <a:t>Deletion</a:t>
            </a:r>
            <a:r>
              <a:rPr lang="en-US" dirty="0"/>
              <a:t>: Remove an element from a specific position.</a:t>
            </a:r>
          </a:p>
          <a:p>
            <a:r>
              <a:rPr lang="en-US" b="1" dirty="0"/>
              <a:t>Access</a:t>
            </a:r>
            <a:r>
              <a:rPr lang="en-US" dirty="0"/>
              <a:t>: Retrieve an element at a given index.</a:t>
            </a:r>
          </a:p>
          <a:p>
            <a:r>
              <a:rPr lang="en-US" b="1" dirty="0"/>
              <a:t>Search</a:t>
            </a:r>
            <a:r>
              <a:rPr lang="en-US" dirty="0"/>
              <a:t>: Find the position of an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4143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Shift elements to the right to make space for the new element.</a:t>
            </a:r>
          </a:p>
          <a:p>
            <a:pPr lvl="1"/>
            <a:r>
              <a:rPr lang="en-US" dirty="0"/>
              <a:t>Insert the new element at the desired position.</a:t>
            </a:r>
          </a:p>
          <a:p>
            <a:pPr lvl="1"/>
            <a:r>
              <a:rPr lang="en-US" dirty="0"/>
              <a:t>Update the size of the array.</a:t>
            </a:r>
          </a:p>
          <a:p>
            <a:r>
              <a:rPr lang="en-US" b="1" dirty="0"/>
              <a:t>Time Complexity</a:t>
            </a:r>
            <a:r>
              <a:rPr lang="en-US" dirty="0"/>
              <a:t>: O(n) in the worst case (if inserted at the start).</a:t>
            </a:r>
          </a:p>
        </p:txBody>
      </p:sp>
    </p:spTree>
    <p:extLst>
      <p:ext uri="{BB962C8B-B14F-4D97-AF65-F5344CB8AC3E}">
        <p14:creationId xmlns:p14="http://schemas.microsoft.com/office/powerpoint/2010/main" val="412730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the position of the element to delete.</a:t>
            </a:r>
          </a:p>
          <a:p>
            <a:pPr lvl="1"/>
            <a:r>
              <a:rPr lang="en-US" dirty="0"/>
              <a:t>Shift elements to the left to fill the gap.</a:t>
            </a:r>
          </a:p>
          <a:p>
            <a:pPr lvl="1"/>
            <a:r>
              <a:rPr lang="en-US" dirty="0"/>
              <a:t>Update the size of the array.</a:t>
            </a:r>
          </a:p>
          <a:p>
            <a:r>
              <a:rPr lang="en-US" b="1" dirty="0"/>
              <a:t>Time Complexity</a:t>
            </a:r>
            <a:r>
              <a:rPr lang="en-US" dirty="0"/>
              <a:t>: O(n) in the worst case (if deleted from the start).</a:t>
            </a:r>
          </a:p>
        </p:txBody>
      </p:sp>
    </p:spTree>
    <p:extLst>
      <p:ext uri="{BB962C8B-B14F-4D97-AF65-F5344CB8AC3E}">
        <p14:creationId xmlns:p14="http://schemas.microsoft.com/office/powerpoint/2010/main" val="316213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</a:t>
            </a:r>
            <a:r>
              <a:rPr lang="en-US" b="1" dirty="0"/>
              <a:t>Search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Traverse the array from the beginning until the element is found.</a:t>
            </a:r>
          </a:p>
          <a:p>
            <a:pPr lvl="1"/>
            <a:r>
              <a:rPr lang="en-US" dirty="0"/>
              <a:t>Time Complexity: O(n)</a:t>
            </a:r>
          </a:p>
          <a:p>
            <a:r>
              <a:rPr lang="en-US" b="1" dirty="0"/>
              <a:t>Binary Search</a:t>
            </a:r>
            <a:r>
              <a:rPr lang="en-US" dirty="0"/>
              <a:t> (only for sorted arrays):</a:t>
            </a:r>
          </a:p>
          <a:p>
            <a:pPr lvl="1"/>
            <a:r>
              <a:rPr lang="en-US" dirty="0"/>
              <a:t>Divide the array into halves and search.</a:t>
            </a:r>
          </a:p>
          <a:p>
            <a:pPr lvl="1"/>
            <a:r>
              <a:rPr lang="en-US" dirty="0"/>
              <a:t>Time Complexity: O(log n)</a:t>
            </a:r>
          </a:p>
        </p:txBody>
      </p:sp>
    </p:spTree>
    <p:extLst>
      <p:ext uri="{BB962C8B-B14F-4D97-AF65-F5344CB8AC3E}">
        <p14:creationId xmlns:p14="http://schemas.microsoft.com/office/powerpoint/2010/main" val="28211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 element using its index</a:t>
            </a:r>
            <a:r>
              <a:rPr lang="en-US" dirty="0" smtClean="0"/>
              <a:t>.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{10, 20, 30, 40, 50};</a:t>
            </a:r>
          </a:p>
          <a:p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arr</a:t>
            </a:r>
            <a:r>
              <a:rPr lang="en-US" dirty="0"/>
              <a:t>[2]);  // Output: 30</a:t>
            </a:r>
          </a:p>
          <a:p>
            <a:r>
              <a:rPr lang="en-US" b="1" dirty="0"/>
              <a:t>Time Complexity</a:t>
            </a:r>
            <a:r>
              <a:rPr lang="en-US" dirty="0"/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13225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Array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Initialize an array and store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Operations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an element at a specific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an element from a specific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an element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the array after each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Tools/Language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C/C++/Java/Python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1319539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103</TotalTime>
  <Words>585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Century Schoolbook</vt:lpstr>
      <vt:lpstr>Wingdings 2</vt:lpstr>
      <vt:lpstr>View</vt:lpstr>
      <vt:lpstr>Data Structures Lab 1 Topic: Arrays and Basic Operations</vt:lpstr>
      <vt:lpstr>Objectives of Lab 1</vt:lpstr>
      <vt:lpstr>What is an Array?</vt:lpstr>
      <vt:lpstr>Basic Array Operations</vt:lpstr>
      <vt:lpstr>Insertion in an Array</vt:lpstr>
      <vt:lpstr>Deletion in an Array</vt:lpstr>
      <vt:lpstr>Search in an Array</vt:lpstr>
      <vt:lpstr>Accessing an Array Element</vt:lpstr>
      <vt:lpstr>Lab Task Overview</vt:lpstr>
      <vt:lpstr>Pseudocode for Insertion</vt:lpstr>
      <vt:lpstr>Pseudocode for Deletion</vt:lpstr>
      <vt:lpstr>Pseudocode for Searching (Linear Search)</vt:lpstr>
      <vt:lpstr>Sample Code for Array Operations (C)</vt:lpstr>
      <vt:lpstr>Lab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 1 Topic: Arrays and Basic Operations</dc:title>
  <dc:creator>PMLS</dc:creator>
  <cp:lastModifiedBy>PMLS</cp:lastModifiedBy>
  <cp:revision>6</cp:revision>
  <dcterms:created xsi:type="dcterms:W3CDTF">2024-10-09T16:15:16Z</dcterms:created>
  <dcterms:modified xsi:type="dcterms:W3CDTF">2024-10-24T05:08:43Z</dcterms:modified>
</cp:coreProperties>
</file>