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96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26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95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358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98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064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63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05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87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50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47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749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56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23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94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61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38B4-F404-4A17-A00F-14E4FE588B11}" type="datetimeFigureOut">
              <a:rPr lang="en-PK" smtClean="0"/>
              <a:t>15/09/2020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90BB7-D98A-4C97-8BC6-45B515E7B8F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7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nch_target_predic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31570-878A-459D-8801-09032D426C32}"/>
              </a:ext>
            </a:extLst>
          </p:cNvPr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BRANCH TARGET BUFFER</a:t>
            </a:r>
          </a:p>
        </p:txBody>
      </p:sp>
    </p:spTree>
    <p:extLst>
      <p:ext uri="{BB962C8B-B14F-4D97-AF65-F5344CB8AC3E}">
        <p14:creationId xmlns:p14="http://schemas.microsoft.com/office/powerpoint/2010/main" val="375304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04927-9D11-4491-B688-34C747F1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WORKING</a:t>
            </a:r>
            <a:endParaRPr lang="en-PK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DE35-EDDB-4691-A59A-5C4D3017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0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computer architecture, a branch target predictor is the part of a processor that predicts the target of a taken conditional branch or an unconditional branch instruction before the target of the branch instruction is computed by the execution unit of the processor.</a:t>
            </a:r>
            <a:endParaRPr lang="en-PK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85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B9BB-D7CD-4897-BE06-78567B00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(Branch target prediction / branch prediction)</a:t>
            </a:r>
            <a:endParaRPr lang="en-PK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82E-70C8-45E3-B0B4-C44858C2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Branch prediction is not the same as </a:t>
            </a:r>
            <a:r>
              <a:rPr lang="en-US" sz="2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2" tooltip="Branch target predic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 target prediction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Branch prediction attempts to guess whether a conditional jump will be taken or not. Branch target prediction attempts to guess the target of a taken conditional or unconditional jump before it is computed by decoding and executing the instruction itself.</a:t>
            </a:r>
            <a:endParaRPr lang="en-PK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PK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e 1 from A SBST strategy to test microprocessors' Branch Target Buffer  | Semantic Scholar">
            <a:extLst>
              <a:ext uri="{FF2B5EF4-FFF2-40B4-BE49-F238E27FC236}">
                <a16:creationId xmlns:a16="http://schemas.microsoft.com/office/drawing/2014/main" id="{852A2871-CFA7-4ABC-A434-11B2B735A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8654" r="7572" b="9295"/>
          <a:stretch/>
        </p:blipFill>
        <p:spPr bwMode="auto">
          <a:xfrm>
            <a:off x="609600" y="1519404"/>
            <a:ext cx="8820150" cy="38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28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111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Facet</vt:lpstr>
      <vt:lpstr>PowerPoint Presentation</vt:lpstr>
      <vt:lpstr>WORKING</vt:lpstr>
      <vt:lpstr>DIFFERENCE (Branch target prediction / branch prediction)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MOHSIN  RAZA</dc:creator>
  <cp:lastModifiedBy>MOHAMMAD MOHSIN  RAZA</cp:lastModifiedBy>
  <cp:revision>2</cp:revision>
  <dcterms:created xsi:type="dcterms:W3CDTF">2020-09-15T13:24:18Z</dcterms:created>
  <dcterms:modified xsi:type="dcterms:W3CDTF">2020-09-15T13:31:41Z</dcterms:modified>
</cp:coreProperties>
</file>