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B4A9-2B8C-46EF-B582-BEA6ADDF8EF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AF67-4844-4870-8A0E-0DFD08AD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8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B4A9-2B8C-46EF-B582-BEA6ADDF8EF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AF67-4844-4870-8A0E-0DFD08AD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1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B4A9-2B8C-46EF-B582-BEA6ADDF8EF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AF67-4844-4870-8A0E-0DFD08AD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5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B4A9-2B8C-46EF-B582-BEA6ADDF8EF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AF67-4844-4870-8A0E-0DFD08AD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0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B4A9-2B8C-46EF-B582-BEA6ADDF8EF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AF67-4844-4870-8A0E-0DFD08AD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7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B4A9-2B8C-46EF-B582-BEA6ADDF8EF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AF67-4844-4870-8A0E-0DFD08AD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1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B4A9-2B8C-46EF-B582-BEA6ADDF8EF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AF67-4844-4870-8A0E-0DFD08AD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B4A9-2B8C-46EF-B582-BEA6ADDF8EF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AF67-4844-4870-8A0E-0DFD08AD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4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B4A9-2B8C-46EF-B582-BEA6ADDF8EF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AF67-4844-4870-8A0E-0DFD08AD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3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B4A9-2B8C-46EF-B582-BEA6ADDF8EF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AF67-4844-4870-8A0E-0DFD08AD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6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B4A9-2B8C-46EF-B582-BEA6ADDF8EF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AF67-4844-4870-8A0E-0DFD08AD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0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FB4A9-2B8C-46EF-B582-BEA6ADDF8EF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9AF67-4844-4870-8A0E-0DFD08AD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0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1" y="157308"/>
            <a:ext cx="4450773" cy="36223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Execute Block Flow</a:t>
            </a:r>
            <a:endParaRPr lang="en-US" sz="2800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9" r="3030" b="17970"/>
          <a:stretch/>
        </p:blipFill>
        <p:spPr>
          <a:xfrm>
            <a:off x="277091" y="519545"/>
            <a:ext cx="11371117" cy="3138117"/>
          </a:xfrm>
        </p:spPr>
      </p:pic>
      <p:sp>
        <p:nvSpPr>
          <p:cNvPr id="5" name="Rectangle 4"/>
          <p:cNvSpPr/>
          <p:nvPr/>
        </p:nvSpPr>
        <p:spPr>
          <a:xfrm>
            <a:off x="277091" y="3753489"/>
            <a:ext cx="112978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1600" dirty="0" smtClean="0"/>
              <a:t>We have  4 inputs fn (function bits),dw (data width),in1(operand A of </a:t>
            </a:r>
            <a:r>
              <a:rPr lang="en-US" sz="1600" dirty="0" err="1" smtClean="0"/>
              <a:t>alu</a:t>
            </a:r>
            <a:r>
              <a:rPr lang="en-US" sz="1600" dirty="0" smtClean="0"/>
              <a:t>),in2 (operand B of Alu)  and ready bits of Multiplier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600" dirty="0" smtClean="0"/>
              <a:t>Alu block has 4 inputs fn,dw,in1,in2 and 3 outputs out, adder_out and </a:t>
            </a:r>
            <a:r>
              <a:rPr lang="en-US" sz="1600" dirty="0" err="1" smtClean="0"/>
              <a:t>compare_out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r>
              <a:rPr lang="en-US" sz="1600" dirty="0" smtClean="0"/>
              <a:t>Out =output of bitwise operator</a:t>
            </a:r>
            <a:br>
              <a:rPr lang="en-US" sz="1600" dirty="0" smtClean="0"/>
            </a:br>
            <a:r>
              <a:rPr lang="en-US" sz="1600" dirty="0" smtClean="0"/>
              <a:t>adder_out=mathematical operation output</a:t>
            </a:r>
            <a:br>
              <a:rPr lang="en-US" sz="1600" dirty="0" smtClean="0"/>
            </a:br>
            <a:r>
              <a:rPr lang="en-US" sz="1600" dirty="0" err="1" smtClean="0"/>
              <a:t>compare_out</a:t>
            </a:r>
            <a:r>
              <a:rPr lang="en-US" sz="1600" dirty="0" smtClean="0"/>
              <a:t>=branch </a:t>
            </a:r>
            <a:r>
              <a:rPr lang="en-US" sz="1600" dirty="0" err="1" smtClean="0"/>
              <a:t>comparaision</a:t>
            </a:r>
            <a:r>
              <a:rPr lang="en-US" sz="1600" dirty="0" smtClean="0"/>
              <a:t> result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600" dirty="0" smtClean="0"/>
              <a:t>For Multiplier we have 5 Inputs </a:t>
            </a:r>
            <a:r>
              <a:rPr lang="en-US" sz="1600" dirty="0" err="1" smtClean="0"/>
              <a:t>io.req.ready</a:t>
            </a:r>
            <a:r>
              <a:rPr lang="en-US" sz="1600" dirty="0" smtClean="0"/>
              <a:t> (this will tell </a:t>
            </a:r>
            <a:r>
              <a:rPr lang="en-US" sz="1600" dirty="0" err="1" smtClean="0"/>
              <a:t>wether</a:t>
            </a:r>
            <a:r>
              <a:rPr lang="en-US" sz="1600" dirty="0" smtClean="0"/>
              <a:t> we have multiplier instruction) rest of 4 inputs are same as of Alu</a:t>
            </a:r>
            <a:br>
              <a:rPr lang="en-US" sz="1600" dirty="0" smtClean="0"/>
            </a:br>
            <a:r>
              <a:rPr lang="en-US" sz="1600" dirty="0" smtClean="0"/>
              <a:t>Remainder output will show the output of division operation whereas if we have negative remainder we have neg_out pin as High</a:t>
            </a:r>
            <a:br>
              <a:rPr lang="en-US" sz="1600" dirty="0" smtClean="0"/>
            </a:br>
            <a:r>
              <a:rPr lang="en-US" sz="1600" dirty="0" smtClean="0"/>
              <a:t>State output will tell in which state our multiplier is  (For example  multiplication/division done or not )</a:t>
            </a:r>
            <a:br>
              <a:rPr lang="en-US" sz="1600" dirty="0" smtClean="0"/>
            </a:br>
            <a:r>
              <a:rPr lang="en-US" sz="1600" dirty="0" smtClean="0"/>
              <a:t>resHi output will be high if we have positive remainder</a:t>
            </a:r>
            <a:br>
              <a:rPr lang="en-US" sz="1600" dirty="0" smtClean="0"/>
            </a:br>
            <a:r>
              <a:rPr lang="en-US" sz="1600" dirty="0" smtClean="0"/>
              <a:t>Divisor output will show </a:t>
            </a:r>
            <a:r>
              <a:rPr lang="en-US" sz="1600" dirty="0" err="1" smtClean="0"/>
              <a:t>divisior</a:t>
            </a:r>
            <a:r>
              <a:rPr lang="en-US" sz="1600" dirty="0" smtClean="0"/>
              <a:t> data</a:t>
            </a:r>
            <a:br>
              <a:rPr lang="en-US" sz="1600" dirty="0" smtClean="0"/>
            </a:br>
            <a:r>
              <a:rPr lang="en-US" sz="1600" dirty="0" err="1"/>
              <a:t>i</a:t>
            </a:r>
            <a:r>
              <a:rPr lang="en-US" sz="1600" dirty="0" err="1" smtClean="0"/>
              <a:t>o.resp.valid</a:t>
            </a:r>
            <a:r>
              <a:rPr lang="en-US" sz="1600" dirty="0" smtClean="0"/>
              <a:t> output will show </a:t>
            </a:r>
            <a:r>
              <a:rPr lang="en-US" sz="1600" dirty="0" err="1" smtClean="0"/>
              <a:t>wether</a:t>
            </a:r>
            <a:r>
              <a:rPr lang="en-US" sz="1600" dirty="0" smtClean="0"/>
              <a:t> we have  valid output or not</a:t>
            </a:r>
            <a:br>
              <a:rPr lang="en-US" sz="1600" dirty="0" smtClean="0"/>
            </a:br>
            <a:r>
              <a:rPr lang="en-US" sz="1600" dirty="0" err="1" smtClean="0"/>
              <a:t>io.resp.bits.data</a:t>
            </a:r>
            <a:r>
              <a:rPr lang="en-US" sz="1600" dirty="0" smtClean="0"/>
              <a:t> will show the output of multiplier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323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Execute Block 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</dc:creator>
  <cp:lastModifiedBy>uzair</cp:lastModifiedBy>
  <cp:revision>6</cp:revision>
  <dcterms:created xsi:type="dcterms:W3CDTF">2020-06-30T08:51:33Z</dcterms:created>
  <dcterms:modified xsi:type="dcterms:W3CDTF">2020-06-30T15:26:44Z</dcterms:modified>
</cp:coreProperties>
</file>