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8" r:id="rId4"/>
    <p:sldId id="257" r:id="rId5"/>
    <p:sldId id="262" r:id="rId6"/>
    <p:sldId id="256" r:id="rId7"/>
    <p:sldId id="261"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A5A4B2-FA70-45AE-AD9E-BA8435A6FA8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192041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5A4B2-FA70-45AE-AD9E-BA8435A6FA8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258245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5A4B2-FA70-45AE-AD9E-BA8435A6FA8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352497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A5A4B2-FA70-45AE-AD9E-BA8435A6FA8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1400733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A5A4B2-FA70-45AE-AD9E-BA8435A6FA80}" type="datetimeFigureOut">
              <a:rPr lang="en-US" smtClean="0"/>
              <a:t>7/21/2020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478429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A5A4B2-FA70-45AE-AD9E-BA8435A6FA8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1890588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A5A4B2-FA70-45AE-AD9E-BA8435A6FA80}" type="datetimeFigureOut">
              <a:rPr lang="en-US" smtClean="0"/>
              <a:t>7/21/2020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242098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A5A4B2-FA70-45AE-AD9E-BA8435A6FA80}" type="datetimeFigureOut">
              <a:rPr lang="en-US" smtClean="0"/>
              <a:t>7/21/2020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277545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A5A4B2-FA70-45AE-AD9E-BA8435A6FA80}" type="datetimeFigureOut">
              <a:rPr lang="en-US" smtClean="0"/>
              <a:t>7/21/2020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1932134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5A4B2-FA70-45AE-AD9E-BA8435A6FA8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406550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A5A4B2-FA70-45AE-AD9E-BA8435A6FA80}" type="datetimeFigureOut">
              <a:rPr lang="en-US" smtClean="0"/>
              <a:t>7/21/2020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3BBF8F-9B70-429D-B4BB-50E49BB94C68}" type="slidenum">
              <a:rPr lang="en-US" smtClean="0"/>
              <a:t>‹#›</a:t>
            </a:fld>
            <a:endParaRPr lang="en-US"/>
          </a:p>
        </p:txBody>
      </p:sp>
    </p:spTree>
    <p:extLst>
      <p:ext uri="{BB962C8B-B14F-4D97-AF65-F5344CB8AC3E}">
        <p14:creationId xmlns:p14="http://schemas.microsoft.com/office/powerpoint/2010/main" val="392709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A5A4B2-FA70-45AE-AD9E-BA8435A6FA80}" type="datetimeFigureOut">
              <a:rPr lang="en-US" smtClean="0"/>
              <a:t>7/21/2020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3BBF8F-9B70-429D-B4BB-50E49BB94C68}" type="slidenum">
              <a:rPr lang="en-US" smtClean="0"/>
              <a:t>‹#›</a:t>
            </a:fld>
            <a:endParaRPr lang="en-US"/>
          </a:p>
        </p:txBody>
      </p:sp>
    </p:spTree>
    <p:extLst>
      <p:ext uri="{BB962C8B-B14F-4D97-AF65-F5344CB8AC3E}">
        <p14:creationId xmlns:p14="http://schemas.microsoft.com/office/powerpoint/2010/main" val="530830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icsa.inf.ed.ac.uk/cgi-bin/hase/dlx-scb.pl?dlx-t.html,dlx-f.html,menu.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164" y="280556"/>
            <a:ext cx="10515600" cy="6577444"/>
          </a:xfrm>
        </p:spPr>
        <p:txBody>
          <a:bodyPr>
            <a:normAutofit/>
          </a:bodyPr>
          <a:lstStyle/>
          <a:p>
            <a:r>
              <a:rPr lang="en-US" sz="3200" dirty="0" smtClean="0"/>
              <a:t>Scheduling </a:t>
            </a:r>
            <a:r>
              <a:rPr lang="en-US" dirty="0" smtClean="0"/>
              <a:t/>
            </a:r>
            <a:br>
              <a:rPr lang="en-US" dirty="0" smtClean="0"/>
            </a:br>
            <a:r>
              <a:rPr lang="en-US" dirty="0" smtClean="0"/>
              <a:t>ordering the execution of instruction in a program to improve the instruction</a:t>
            </a:r>
            <a:endParaRPr lang="en-US" dirty="0"/>
          </a:p>
          <a:p>
            <a:r>
              <a:rPr lang="en-US" sz="3200" dirty="0" smtClean="0"/>
              <a:t>Static scheduling (Software based approach)</a:t>
            </a:r>
            <a:r>
              <a:rPr lang="en-US" dirty="0" smtClean="0"/>
              <a:t/>
            </a:r>
            <a:br>
              <a:rPr lang="en-US" dirty="0" smtClean="0"/>
            </a:br>
            <a:r>
              <a:rPr lang="en-US" dirty="0" smtClean="0"/>
              <a:t>compiler optimized the code, it does not lead to improvement in performance. This scheduling follows in order execution.(RAW)</a:t>
            </a:r>
          </a:p>
          <a:p>
            <a:endParaRPr lang="en-US" dirty="0" smtClean="0"/>
          </a:p>
          <a:p>
            <a:endParaRPr lang="en-US" dirty="0" smtClean="0"/>
          </a:p>
          <a:p>
            <a:r>
              <a:rPr lang="en-US" sz="3200" dirty="0" smtClean="0"/>
              <a:t>Dynamic Scheduling (Hardware Based Approach)</a:t>
            </a:r>
            <a:r>
              <a:rPr lang="en-US" dirty="0" smtClean="0"/>
              <a:t/>
            </a:r>
            <a:br>
              <a:rPr lang="en-US" dirty="0" smtClean="0"/>
            </a:br>
            <a:r>
              <a:rPr lang="en-US" dirty="0" smtClean="0"/>
              <a:t>We rearranges the instruction to reduce the stalls while maintaining the data flow problem (WAR,WAW) due to out of order instruction</a:t>
            </a:r>
          </a:p>
          <a:p>
            <a:pPr marL="0" indent="0">
              <a:buNone/>
            </a:pPr>
            <a:r>
              <a:rPr lang="en-US" dirty="0" smtClean="0"/>
              <a:t/>
            </a:r>
            <a:br>
              <a:rPr lang="en-US" dirty="0" smtClean="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345" y="5360260"/>
            <a:ext cx="4067743" cy="107647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7582" y="3031040"/>
            <a:ext cx="2134315" cy="1076475"/>
          </a:xfrm>
          <a:prstGeom prst="rect">
            <a:avLst/>
          </a:prstGeom>
        </p:spPr>
      </p:pic>
    </p:spTree>
    <p:extLst>
      <p:ext uri="{BB962C8B-B14F-4D97-AF65-F5344CB8AC3E}">
        <p14:creationId xmlns:p14="http://schemas.microsoft.com/office/powerpoint/2010/main" val="3283461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63" y="2765425"/>
            <a:ext cx="10515600" cy="1325563"/>
          </a:xfrm>
        </p:spPr>
        <p:txBody>
          <a:bodyPr/>
          <a:lstStyle/>
          <a:p>
            <a:r>
              <a:rPr lang="en-US" dirty="0" smtClean="0"/>
              <a:t>Scoreboarding</a:t>
            </a:r>
            <a:endParaRPr lang="en-US" dirty="0"/>
          </a:p>
        </p:txBody>
      </p:sp>
      <p:sp>
        <p:nvSpPr>
          <p:cNvPr id="3" name="Content Placeholder 2"/>
          <p:cNvSpPr>
            <a:spLocks noGrp="1"/>
          </p:cNvSpPr>
          <p:nvPr>
            <p:ph idx="1"/>
          </p:nvPr>
        </p:nvSpPr>
        <p:spPr>
          <a:xfrm>
            <a:off x="453736" y="4174187"/>
            <a:ext cx="10515600" cy="1634548"/>
          </a:xfrm>
        </p:spPr>
        <p:txBody>
          <a:bodyPr>
            <a:normAutofit lnSpcReduction="10000"/>
          </a:bodyPr>
          <a:lstStyle/>
          <a:p>
            <a:r>
              <a:rPr lang="en-US" dirty="0" smtClean="0"/>
              <a:t>Instruction scheduling algorithm.</a:t>
            </a:r>
            <a:endParaRPr lang="en-US" dirty="0"/>
          </a:p>
          <a:p>
            <a:r>
              <a:rPr lang="en-US" dirty="0" smtClean="0"/>
              <a:t>It allows to execute out of order instruction when there are sufficient resources (no structural hazards) and no data dependencies (data hazard)</a:t>
            </a:r>
          </a:p>
        </p:txBody>
      </p:sp>
      <p:sp>
        <p:nvSpPr>
          <p:cNvPr id="4" name="Subtitle 2"/>
          <p:cNvSpPr txBox="1">
            <a:spLocks/>
          </p:cNvSpPr>
          <p:nvPr/>
        </p:nvSpPr>
        <p:spPr>
          <a:xfrm>
            <a:off x="722167" y="1047678"/>
            <a:ext cx="10144992" cy="19672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t>Schemes of implementing Dynamic Scheduling</a:t>
            </a:r>
          </a:p>
          <a:p>
            <a:pPr marL="342900" indent="-342900"/>
            <a:r>
              <a:rPr lang="en-US" dirty="0" smtClean="0"/>
              <a:t>Scoreboarding</a:t>
            </a:r>
          </a:p>
          <a:p>
            <a:pPr marL="342900" indent="-342900"/>
            <a:r>
              <a:rPr lang="en-US" dirty="0" err="1" smtClean="0"/>
              <a:t>Tomasulos’s</a:t>
            </a:r>
            <a:r>
              <a:rPr lang="en-US" dirty="0" smtClean="0"/>
              <a:t> Algorithm (More efficient than scoreboard)</a:t>
            </a:r>
            <a:endParaRPr lang="en-US" dirty="0"/>
          </a:p>
        </p:txBody>
      </p:sp>
    </p:spTree>
    <p:extLst>
      <p:ext uri="{BB962C8B-B14F-4D97-AF65-F5344CB8AC3E}">
        <p14:creationId xmlns:p14="http://schemas.microsoft.com/office/powerpoint/2010/main" val="1095268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416101"/>
            <a:ext cx="5261264" cy="1049018"/>
          </a:xfrm>
        </p:spPr>
        <p:txBody>
          <a:bodyPr>
            <a:normAutofit/>
          </a:bodyPr>
          <a:lstStyle/>
          <a:p>
            <a:r>
              <a:rPr lang="en-US" dirty="0" smtClean="0"/>
              <a:t>Parts of Scoreboarding</a:t>
            </a:r>
            <a:endParaRPr lang="en-US" dirty="0"/>
          </a:p>
        </p:txBody>
      </p:sp>
      <p:sp>
        <p:nvSpPr>
          <p:cNvPr id="3" name="Content Placeholder 2"/>
          <p:cNvSpPr>
            <a:spLocks noGrp="1"/>
          </p:cNvSpPr>
          <p:nvPr>
            <p:ph idx="1"/>
          </p:nvPr>
        </p:nvSpPr>
        <p:spPr>
          <a:xfrm>
            <a:off x="256309" y="1943100"/>
            <a:ext cx="10976263" cy="4426527"/>
          </a:xfrm>
        </p:spPr>
        <p:txBody>
          <a:bodyPr>
            <a:normAutofit fontScale="92500" lnSpcReduction="10000"/>
          </a:bodyPr>
          <a:lstStyle/>
          <a:p>
            <a:r>
              <a:rPr lang="en-US" dirty="0" smtClean="0"/>
              <a:t>In scoreboarding we have 3 Parts</a:t>
            </a:r>
          </a:p>
          <a:p>
            <a:pPr marL="514350" indent="-514350">
              <a:buFont typeface="+mj-lt"/>
              <a:buAutoNum type="arabicPeriod"/>
            </a:pPr>
            <a:r>
              <a:rPr lang="en-US" dirty="0" smtClean="0"/>
              <a:t>Instruction status (Current status of the instruction) from stages</a:t>
            </a:r>
          </a:p>
          <a:p>
            <a:pPr marL="514350" indent="-514350">
              <a:buFont typeface="+mj-lt"/>
              <a:buAutoNum type="arabicPeriod"/>
            </a:pPr>
            <a:r>
              <a:rPr lang="en-US" dirty="0" smtClean="0"/>
              <a:t>Functional Unit status </a:t>
            </a:r>
            <a:br>
              <a:rPr lang="en-US" dirty="0" smtClean="0"/>
            </a:br>
            <a:r>
              <a:rPr lang="en-US" dirty="0" smtClean="0"/>
              <a:t>It has busy field which tells weather functional unit is busy or not</a:t>
            </a:r>
            <a:br>
              <a:rPr lang="en-US" dirty="0" smtClean="0"/>
            </a:br>
            <a:r>
              <a:rPr lang="en-US" dirty="0" smtClean="0"/>
              <a:t>Op field which tells operation to be performed</a:t>
            </a:r>
            <a:br>
              <a:rPr lang="en-US" dirty="0" smtClean="0"/>
            </a:br>
            <a:r>
              <a:rPr lang="en-US" dirty="0" smtClean="0"/>
              <a:t>Fi field destination register</a:t>
            </a:r>
            <a:br>
              <a:rPr lang="en-US" dirty="0" smtClean="0"/>
            </a:br>
            <a:r>
              <a:rPr lang="en-US" dirty="0" err="1" smtClean="0"/>
              <a:t>Fj</a:t>
            </a:r>
            <a:r>
              <a:rPr lang="en-US" dirty="0" smtClean="0"/>
              <a:t>  and </a:t>
            </a:r>
            <a:r>
              <a:rPr lang="en-US" dirty="0" err="1" smtClean="0"/>
              <a:t>Fk</a:t>
            </a:r>
            <a:r>
              <a:rPr lang="en-US" dirty="0" smtClean="0"/>
              <a:t> field the source register</a:t>
            </a:r>
            <a:br>
              <a:rPr lang="en-US" dirty="0" smtClean="0"/>
            </a:br>
            <a:r>
              <a:rPr lang="en-US" dirty="0" err="1" smtClean="0"/>
              <a:t>Qj</a:t>
            </a:r>
            <a:r>
              <a:rPr lang="en-US" dirty="0" smtClean="0"/>
              <a:t> and </a:t>
            </a:r>
            <a:r>
              <a:rPr lang="en-US" dirty="0" err="1" smtClean="0"/>
              <a:t>Qk</a:t>
            </a:r>
            <a:r>
              <a:rPr lang="en-US" dirty="0" smtClean="0"/>
              <a:t> functional unit going to produce source register </a:t>
            </a:r>
            <a:r>
              <a:rPr lang="en-US" dirty="0" err="1" smtClean="0"/>
              <a:t>Fj</a:t>
            </a:r>
            <a:r>
              <a:rPr lang="en-US" dirty="0" smtClean="0"/>
              <a:t> and </a:t>
            </a:r>
            <a:r>
              <a:rPr lang="en-US" dirty="0" err="1" smtClean="0"/>
              <a:t>Fk</a:t>
            </a:r>
            <a:r>
              <a:rPr lang="en-US" dirty="0" smtClean="0"/>
              <a:t/>
            </a:r>
            <a:br>
              <a:rPr lang="en-US" dirty="0" smtClean="0"/>
            </a:br>
            <a:r>
              <a:rPr lang="en-US" dirty="0" err="1" smtClean="0"/>
              <a:t>Rj</a:t>
            </a:r>
            <a:r>
              <a:rPr lang="en-US" dirty="0" smtClean="0"/>
              <a:t> and </a:t>
            </a:r>
            <a:r>
              <a:rPr lang="en-US" dirty="0" err="1" smtClean="0"/>
              <a:t>Rk</a:t>
            </a:r>
            <a:r>
              <a:rPr lang="en-US" dirty="0" smtClean="0"/>
              <a:t> Flags indicating </a:t>
            </a:r>
            <a:r>
              <a:rPr lang="en-US" dirty="0" smtClean="0"/>
              <a:t>whether </a:t>
            </a:r>
            <a:r>
              <a:rPr lang="en-US" dirty="0" err="1" smtClean="0"/>
              <a:t>Fj</a:t>
            </a:r>
            <a:r>
              <a:rPr lang="en-US" dirty="0" smtClean="0"/>
              <a:t> and </a:t>
            </a:r>
            <a:r>
              <a:rPr lang="en-US" dirty="0" err="1" smtClean="0"/>
              <a:t>Fk</a:t>
            </a:r>
            <a:r>
              <a:rPr lang="en-US" dirty="0" smtClean="0"/>
              <a:t> are ready or not</a:t>
            </a:r>
          </a:p>
          <a:p>
            <a:pPr marL="514350" indent="-514350">
              <a:buFont typeface="+mj-lt"/>
              <a:buAutoNum type="arabicPeriod"/>
            </a:pPr>
            <a:r>
              <a:rPr lang="en-US" dirty="0" smtClean="0"/>
              <a:t>Register result status </a:t>
            </a:r>
            <a:br>
              <a:rPr lang="en-US" dirty="0" smtClean="0"/>
            </a:br>
            <a:r>
              <a:rPr lang="en-US" dirty="0" smtClean="0"/>
              <a:t>Indicates which functional unit will write the register</a:t>
            </a:r>
            <a:br>
              <a:rPr lang="en-US" dirty="0" smtClean="0"/>
            </a:br>
            <a:endParaRPr lang="en-US" dirty="0"/>
          </a:p>
        </p:txBody>
      </p:sp>
    </p:spTree>
    <p:extLst>
      <p:ext uri="{BB962C8B-B14F-4D97-AF65-F5344CB8AC3E}">
        <p14:creationId xmlns:p14="http://schemas.microsoft.com/office/powerpoint/2010/main" val="2945334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391" y="370898"/>
            <a:ext cx="11391900" cy="6352020"/>
          </a:xfrm>
        </p:spPr>
        <p:txBody>
          <a:bodyPr>
            <a:normAutofit lnSpcReduction="10000"/>
          </a:bodyPr>
          <a:lstStyle/>
          <a:p>
            <a:r>
              <a:rPr lang="en-US" dirty="0" smtClean="0"/>
              <a:t>In </a:t>
            </a:r>
            <a:r>
              <a:rPr lang="en-US" dirty="0"/>
              <a:t>S</a:t>
            </a:r>
            <a:r>
              <a:rPr lang="en-US" dirty="0" smtClean="0"/>
              <a:t>coreboarding we have 4 stages of Scoreboard Control </a:t>
            </a:r>
          </a:p>
          <a:p>
            <a:r>
              <a:rPr lang="en-US" dirty="0" smtClean="0"/>
              <a:t>Issue ( ID Stage 1) Here instruction is decoded if the functional unit is free (no structural hazard) and no previously stalled instruction  has the same destination register (no WAW dependency),the scoreboard issue the instruction</a:t>
            </a:r>
          </a:p>
          <a:p>
            <a:r>
              <a:rPr lang="en-US" dirty="0" smtClean="0"/>
              <a:t>Read operands ( ID Stage 2) A source operand is available or we can read a source operand if no earlier stalled instruction is going to write.(Scoreboard resolve RAW hazard dynamically in this stage).When the source operand is available the scoreboard tells the functional units to proceed to read operands from the registers and begin execution.</a:t>
            </a:r>
            <a:endParaRPr lang="en-US" dirty="0"/>
          </a:p>
          <a:p>
            <a:r>
              <a:rPr lang="en-US" dirty="0" smtClean="0"/>
              <a:t>Execution ( EX ) operation is performed on operands. When result is ready  control signal is sent to the scoreboard</a:t>
            </a:r>
          </a:p>
          <a:p>
            <a:r>
              <a:rPr lang="en-US" dirty="0" smtClean="0"/>
              <a:t>Write Back Once the scoreboard is aware that the functional unit has completed its execution it checks for WAR hazard, if none it writes the result. If WAR hazard exists then it stalls the instruction</a:t>
            </a:r>
          </a:p>
          <a:p>
            <a:endParaRPr lang="en-US" dirty="0"/>
          </a:p>
        </p:txBody>
      </p:sp>
    </p:spTree>
    <p:extLst>
      <p:ext uri="{BB962C8B-B14F-4D97-AF65-F5344CB8AC3E}">
        <p14:creationId xmlns:p14="http://schemas.microsoft.com/office/powerpoint/2010/main" val="413418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 y="247499"/>
            <a:ext cx="4696691" cy="2286512"/>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59" y="3373030"/>
            <a:ext cx="7472796" cy="267447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444" y="1275183"/>
            <a:ext cx="4925291" cy="1678338"/>
          </a:xfrm>
          <a:prstGeom prst="rect">
            <a:avLst/>
          </a:prstGeom>
        </p:spPr>
      </p:pic>
    </p:spTree>
    <p:extLst>
      <p:ext uri="{BB962C8B-B14F-4D97-AF65-F5344CB8AC3E}">
        <p14:creationId xmlns:p14="http://schemas.microsoft.com/office/powerpoint/2010/main" val="4022462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0364" y="2223367"/>
            <a:ext cx="5605380" cy="4115374"/>
          </a:xfrm>
          <a:prstGeom prst="rect">
            <a:avLst/>
          </a:prstGeom>
        </p:spPr>
      </p:pic>
      <p:sp>
        <p:nvSpPr>
          <p:cNvPr id="6" name="Rectangle 5"/>
          <p:cNvSpPr/>
          <p:nvPr/>
        </p:nvSpPr>
        <p:spPr>
          <a:xfrm>
            <a:off x="155863" y="951436"/>
            <a:ext cx="5683827" cy="3139321"/>
          </a:xfrm>
          <a:prstGeom prst="rect">
            <a:avLst/>
          </a:prstGeom>
        </p:spPr>
        <p:txBody>
          <a:bodyPr wrap="square">
            <a:spAutoFit/>
          </a:bodyPr>
          <a:lstStyle/>
          <a:p>
            <a:pPr marL="285750" indent="-285750">
              <a:buFont typeface="Wingdings" panose="05000000000000000000" pitchFamily="2" charset="2"/>
              <a:buChar char="§"/>
            </a:pPr>
            <a:r>
              <a:rPr lang="en-US" dirty="0" smtClean="0"/>
              <a:t>Every instruction goes through centralized hardware scoreboard</a:t>
            </a:r>
          </a:p>
          <a:p>
            <a:pPr marL="285750" indent="-285750">
              <a:buFont typeface="Wingdings" panose="05000000000000000000" pitchFamily="2" charset="2"/>
              <a:buChar char="§"/>
            </a:pPr>
            <a:r>
              <a:rPr lang="en-US" dirty="0" smtClean="0"/>
              <a:t>The scoreboard sends control signal to tell when an instruction can execute and when it can write results into destination register</a:t>
            </a:r>
          </a:p>
          <a:p>
            <a:pPr marL="285750" indent="-285750">
              <a:buFont typeface="Wingdings" panose="05000000000000000000" pitchFamily="2" charset="2"/>
              <a:buChar char="§"/>
            </a:pPr>
            <a:r>
              <a:rPr lang="en-US" dirty="0" smtClean="0"/>
              <a:t>Out of order execution requires multiple instruction in the EX stage simultaneously which can be achieved with multiple functional units</a:t>
            </a:r>
          </a:p>
          <a:p>
            <a:pPr marL="285750" indent="-285750">
              <a:buFont typeface="Wingdings" panose="05000000000000000000" pitchFamily="2" charset="2"/>
              <a:buChar char="§"/>
            </a:pPr>
            <a:r>
              <a:rPr lang="en-US" dirty="0" smtClean="0"/>
              <a:t>Instruction having dependencies are stall but instruction having no dependencies are allowed to continue</a:t>
            </a:r>
            <a:endParaRPr lang="en-US" dirty="0"/>
          </a:p>
        </p:txBody>
      </p:sp>
    </p:spTree>
    <p:extLst>
      <p:ext uri="{BB962C8B-B14F-4D97-AF65-F5344CB8AC3E}">
        <p14:creationId xmlns:p14="http://schemas.microsoft.com/office/powerpoint/2010/main" val="6923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err="1" smtClean="0"/>
              <a:t>Div</a:t>
            </a:r>
            <a:r>
              <a:rPr lang="en-US" dirty="0" smtClean="0"/>
              <a:t> F0 F2 F4</a:t>
            </a:r>
            <a:br>
              <a:rPr lang="en-US" dirty="0" smtClean="0"/>
            </a:br>
            <a:r>
              <a:rPr lang="en-US" dirty="0" smtClean="0"/>
              <a:t>Add F6 F2 F8</a:t>
            </a:r>
            <a:br>
              <a:rPr lang="en-US" dirty="0" smtClean="0"/>
            </a:br>
            <a:r>
              <a:rPr lang="en-US" dirty="0" smtClean="0"/>
              <a:t>Sub F8 F10 F12</a:t>
            </a:r>
          </a:p>
          <a:p>
            <a:r>
              <a:rPr lang="en-US" dirty="0" smtClean="0"/>
              <a:t>We have WAR dependency b/w add and sub instruction </a:t>
            </a:r>
            <a:br>
              <a:rPr lang="en-US" dirty="0" smtClean="0"/>
            </a:br>
            <a:r>
              <a:rPr lang="en-US" dirty="0" smtClean="0"/>
              <a:t>Let EX stage of sub instruction is completed before Add instruction  but to resolved WAR hazard for F8,the sub instruction will be stalled until add instruction does not read the data from F8</a:t>
            </a:r>
            <a:endParaRPr lang="en-US" dirty="0"/>
          </a:p>
        </p:txBody>
      </p:sp>
    </p:spTree>
    <p:extLst>
      <p:ext uri="{BB962C8B-B14F-4D97-AF65-F5344CB8AC3E}">
        <p14:creationId xmlns:p14="http://schemas.microsoft.com/office/powerpoint/2010/main" val="114923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Interconnecting With scoreboard</a:t>
            </a:r>
            <a:endParaRPr lang="en-US" dirty="0"/>
          </a:p>
        </p:txBody>
      </p:sp>
      <p:sp>
        <p:nvSpPr>
          <p:cNvPr id="3" name="Content Placeholder 2"/>
          <p:cNvSpPr>
            <a:spLocks noGrp="1"/>
          </p:cNvSpPr>
          <p:nvPr>
            <p:ph idx="1"/>
          </p:nvPr>
        </p:nvSpPr>
        <p:spPr/>
        <p:txBody>
          <a:bodyPr/>
          <a:lstStyle/>
          <a:p>
            <a:r>
              <a:rPr lang="en-US" dirty="0" smtClean="0"/>
              <a:t>Register File</a:t>
            </a:r>
            <a:endParaRPr lang="en-US" dirty="0"/>
          </a:p>
          <a:p>
            <a:r>
              <a:rPr lang="en-US" dirty="0" smtClean="0"/>
              <a:t>Memory </a:t>
            </a:r>
          </a:p>
          <a:p>
            <a:r>
              <a:rPr lang="en-US" dirty="0" smtClean="0"/>
              <a:t>Functional Units</a:t>
            </a:r>
          </a:p>
          <a:p>
            <a:r>
              <a:rPr lang="en-US" dirty="0" smtClean="0"/>
              <a:t>Instruction Decode</a:t>
            </a:r>
          </a:p>
          <a:p>
            <a:r>
              <a:rPr lang="en-US" dirty="0" smtClean="0"/>
              <a:t>Instruction Fetch</a:t>
            </a:r>
            <a:endParaRPr lang="en-US" dirty="0"/>
          </a:p>
        </p:txBody>
      </p:sp>
    </p:spTree>
    <p:extLst>
      <p:ext uri="{BB962C8B-B14F-4D97-AF65-F5344CB8AC3E}">
        <p14:creationId xmlns:p14="http://schemas.microsoft.com/office/powerpoint/2010/main" val="4023027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Of </a:t>
            </a:r>
            <a:r>
              <a:rPr lang="en-US" dirty="0" err="1" smtClean="0"/>
              <a:t>scoreboarding</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www.icsa.inf.ed.ac.uk/cgi-bin/hase/dlx-scb.pl?dlx-t.html,dlx-f.html,menu.html</a:t>
            </a:r>
            <a:endParaRPr lang="en-US" dirty="0" smtClean="0"/>
          </a:p>
          <a:p>
            <a:endParaRPr lang="en-US" dirty="0"/>
          </a:p>
        </p:txBody>
      </p:sp>
    </p:spTree>
    <p:extLst>
      <p:ext uri="{BB962C8B-B14F-4D97-AF65-F5344CB8AC3E}">
        <p14:creationId xmlns:p14="http://schemas.microsoft.com/office/powerpoint/2010/main" val="425984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4986</TotalTime>
  <Words>325</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Scoreboarding</vt:lpstr>
      <vt:lpstr>Parts of Scoreboarding</vt:lpstr>
      <vt:lpstr>PowerPoint Presentation</vt:lpstr>
      <vt:lpstr>PowerPoint Presentation</vt:lpstr>
      <vt:lpstr>PowerPoint Presentation</vt:lpstr>
      <vt:lpstr>Example</vt:lpstr>
      <vt:lpstr>Modules Interconnecting With scoreboard</vt:lpstr>
      <vt:lpstr>Architecture Of scoreboarding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dc:creator>
  <cp:lastModifiedBy>uzair</cp:lastModifiedBy>
  <cp:revision>23</cp:revision>
  <dcterms:created xsi:type="dcterms:W3CDTF">2020-06-30T15:35:39Z</dcterms:created>
  <dcterms:modified xsi:type="dcterms:W3CDTF">2020-07-23T06:39:53Z</dcterms:modified>
</cp:coreProperties>
</file>