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Donation Application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390525" y="313388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Uzair Khan K15-2183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Achieved Goals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297500" y="1972550"/>
            <a:ext cx="2847300" cy="241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</a:pPr>
            <a:r>
              <a:rPr lang="en"/>
              <a:t>...and their preferences</a:t>
            </a:r>
          </a:p>
        </p:txBody>
      </p:sp>
      <p:pic>
        <p:nvPicPr>
          <p:cNvPr descr="Screenshot_1510019572.png"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800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Achieved Goals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1297500" y="1972550"/>
            <a:ext cx="2847300" cy="241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</a:pPr>
            <a:r>
              <a:rPr lang="en"/>
              <a:t>Users can also send a donation request form.</a:t>
            </a:r>
          </a:p>
        </p:txBody>
      </p:sp>
      <p:pic>
        <p:nvPicPr>
          <p:cNvPr descr="Screenshot_1510020704.png"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800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Work to do.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297500" y="1972550"/>
            <a:ext cx="6337200" cy="241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UI\UX Design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Letting NGO’s and charities view their volunteers.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Letting NGO’s and charities approve donation requests.</a:t>
            </a:r>
          </a:p>
          <a:p>
            <a:pPr indent="-311150" lvl="0" marL="457200" rtl="0">
              <a:spcBef>
                <a:spcPts val="0"/>
              </a:spcBef>
            </a:pPr>
            <a:r>
              <a:rPr lang="en"/>
              <a:t>Allowing users to view verified donation requests.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Documentation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1297500" y="1972550"/>
            <a:ext cx="6337200" cy="241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SRS completed.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SDS completed.</a:t>
            </a:r>
          </a:p>
          <a:p>
            <a:pPr indent="-311150" lvl="0" marL="457200" rtl="0">
              <a:spcBef>
                <a:spcPts val="0"/>
              </a:spcBef>
            </a:pPr>
            <a:r>
              <a:rPr lang="en"/>
              <a:t>Class documentation to be completed.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2063850" y="2128225"/>
            <a:ext cx="5016300" cy="289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Android application that aims to streamline the process of donations.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How?</a:t>
            </a:r>
          </a:p>
          <a:p>
            <a:pPr indent="-311150" lvl="0" marL="457200" rtl="0">
              <a:spcBef>
                <a:spcPts val="0"/>
              </a:spcBef>
            </a:pPr>
            <a:r>
              <a:rPr lang="en"/>
              <a:t>By implementing a system to connect people who need donations with donors who can help them.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378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35600"/>
            <a:ext cx="66168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Allows users to see their nearest donation centres according to their current location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Allows users to see and volunteer for various NGO’s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Allows charities and NGO’s to keep track of their volunteers registered via application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Allow users to request donations for themselves or as a representative for some cause.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NGO’s and charities can get in touch with those who require donations to verify their case.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Allows other users to see various verified donation requests and get in contact with those people directly.</a:t>
            </a:r>
          </a:p>
          <a:p>
            <a:pPr indent="-311150" lvl="0" marL="457200">
              <a:spcBef>
                <a:spcPts val="0"/>
              </a:spcBef>
            </a:pPr>
            <a:r>
              <a:rPr lang="en"/>
              <a:t>Letting Charities and Hospitals issue notifications to all users in case of an emergency city-wide situation.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Secondary features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972550"/>
            <a:ext cx="6337200" cy="241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Backend server hosted on the cloud</a:t>
            </a:r>
          </a:p>
          <a:p>
            <a:pPr indent="-311150" lvl="0" marL="457200">
              <a:spcBef>
                <a:spcPts val="0"/>
              </a:spcBef>
            </a:pPr>
            <a:r>
              <a:rPr lang="en"/>
              <a:t>User credential safety by implementing Google Sign In which itself uses the OAuth 2.0 protocol both for the app and the backend server.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1510019013.png"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115" y="116125"/>
            <a:ext cx="272177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Achieved Goals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1297500" y="1972550"/>
            <a:ext cx="2847300" cy="241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</a:pPr>
            <a:r>
              <a:rPr lang="en"/>
              <a:t>Google Sign In Authentication implemented...</a:t>
            </a:r>
          </a:p>
        </p:txBody>
      </p:sp>
      <p:pic>
        <p:nvPicPr>
          <p:cNvPr descr="Screenshot_1510019017.png"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800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Achieved Goals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297500" y="1972550"/>
            <a:ext cx="2847300" cy="241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</a:pPr>
            <a:r>
              <a:rPr lang="en"/>
              <a:t>...with authentication by the backend server as well.</a:t>
            </a:r>
          </a:p>
        </p:txBody>
      </p:sp>
      <p:pic>
        <p:nvPicPr>
          <p:cNvPr descr="Screenshot_1510020181.png"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800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Achieved Goals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297500" y="1972550"/>
            <a:ext cx="2847300" cy="241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</a:pPr>
            <a:r>
              <a:rPr lang="en"/>
              <a:t>The Main Menu</a:t>
            </a:r>
          </a:p>
        </p:txBody>
      </p:sp>
      <p:pic>
        <p:nvPicPr>
          <p:cNvPr descr="Screenshot_1510019014.png"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800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Achieved Goals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1297500" y="1972550"/>
            <a:ext cx="2847300" cy="241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</a:pPr>
            <a:r>
              <a:rPr lang="en"/>
              <a:t>Users can see the nearest donation centres according to their location...</a:t>
            </a:r>
          </a:p>
        </p:txBody>
      </p:sp>
      <p:pic>
        <p:nvPicPr>
          <p:cNvPr descr="Screenshot_1510019576.png"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800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