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Donat.io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90525" y="313388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Uzair Khan K15-2183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 Android application that aims to streamline the process of donations.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How?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By implementing a system to connect people who need donations with donors who can help them.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972550"/>
            <a:ext cx="63372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Lots of charities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But no centralized resource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378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35600"/>
            <a:ext cx="66168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users to see their nearest donation centres according to their current location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users to see and volunteer for various NGO’s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charities and NGO’s to keep track of their volunteers registered via application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users to request donations for themselves or as a representative for some cause.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NGO’s and charities can verify the cases of those who require donations.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other users to see various verified donation requests.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Letting Charities and Hospitals issue notifications to all users in case of an emergency city-wide situation.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Secondary features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972550"/>
            <a:ext cx="63372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server hosted on the cloud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User credential safety by implementing Google Sign In which itself uses the OAuth 2.0 protocol both for the app and the backend server.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063850" y="2128225"/>
            <a:ext cx="5016300" cy="289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0"/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