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air Asif" userId="5c010446-aefb-456c-92b5-ef771be03196" providerId="ADAL" clId="{4536EE1F-7634-4D29-A120-A909293460F2}"/>
    <pc:docChg chg="custSel modSld">
      <pc:chgData name="Uzair Asif" userId="5c010446-aefb-456c-92b5-ef771be03196" providerId="ADAL" clId="{4536EE1F-7634-4D29-A120-A909293460F2}" dt="2021-11-12T06:29:48.760" v="274" actId="571"/>
      <pc:docMkLst>
        <pc:docMk/>
      </pc:docMkLst>
      <pc:sldChg chg="addSp delSp modSp mod">
        <pc:chgData name="Uzair Asif" userId="5c010446-aefb-456c-92b5-ef771be03196" providerId="ADAL" clId="{4536EE1F-7634-4D29-A120-A909293460F2}" dt="2021-11-12T06:29:48.760" v="274" actId="571"/>
        <pc:sldMkLst>
          <pc:docMk/>
          <pc:sldMk cId="3658071541" sldId="256"/>
        </pc:sldMkLst>
        <pc:spChg chg="add del mod">
          <ac:chgData name="Uzair Asif" userId="5c010446-aefb-456c-92b5-ef771be03196" providerId="ADAL" clId="{4536EE1F-7634-4D29-A120-A909293460F2}" dt="2021-11-03T05:00:22.965" v="114" actId="478"/>
          <ac:spMkLst>
            <pc:docMk/>
            <pc:sldMk cId="3658071541" sldId="256"/>
            <ac:spMk id="2" creationId="{7E84A68C-0651-43F0-982C-C3698C562BFA}"/>
          </ac:spMkLst>
        </pc:spChg>
        <pc:spChg chg="mod">
          <ac:chgData name="Uzair Asif" userId="5c010446-aefb-456c-92b5-ef771be03196" providerId="ADAL" clId="{4536EE1F-7634-4D29-A120-A909293460F2}" dt="2021-11-03T05:25:42.920" v="265" actId="1035"/>
          <ac:spMkLst>
            <pc:docMk/>
            <pc:sldMk cId="3658071541" sldId="256"/>
            <ac:spMk id="76" creationId="{CC6670C3-FD3D-40B4-9A54-697AB9ABDD43}"/>
          </ac:spMkLst>
        </pc:spChg>
        <pc:spChg chg="mod">
          <ac:chgData name="Uzair Asif" userId="5c010446-aefb-456c-92b5-ef771be03196" providerId="ADAL" clId="{4536EE1F-7634-4D29-A120-A909293460F2}" dt="2021-11-03T04:54:11.957" v="22" actId="1035"/>
          <ac:spMkLst>
            <pc:docMk/>
            <pc:sldMk cId="3658071541" sldId="256"/>
            <ac:spMk id="78" creationId="{7CCABD35-2A0D-4786-BF71-653954B3A706}"/>
          </ac:spMkLst>
        </pc:spChg>
        <pc:spChg chg="mod">
          <ac:chgData name="Uzair Asif" userId="5c010446-aefb-456c-92b5-ef771be03196" providerId="ADAL" clId="{4536EE1F-7634-4D29-A120-A909293460F2}" dt="2021-11-03T04:54:49.864" v="93" actId="1076"/>
          <ac:spMkLst>
            <pc:docMk/>
            <pc:sldMk cId="3658071541" sldId="256"/>
            <ac:spMk id="89" creationId="{19F70601-583B-4072-9FB5-DCACD32FCC51}"/>
          </ac:spMkLst>
        </pc:spChg>
        <pc:spChg chg="mod">
          <ac:chgData name="Uzair Asif" userId="5c010446-aefb-456c-92b5-ef771be03196" providerId="ADAL" clId="{4536EE1F-7634-4D29-A120-A909293460F2}" dt="2021-11-03T05:00:13.018" v="113" actId="1038"/>
          <ac:spMkLst>
            <pc:docMk/>
            <pc:sldMk cId="3658071541" sldId="256"/>
            <ac:spMk id="105" creationId="{7482D7D5-8DCD-4C16-8DFD-2607E616FCE8}"/>
          </ac:spMkLst>
        </pc:spChg>
        <pc:spChg chg="mod">
          <ac:chgData name="Uzair Asif" userId="5c010446-aefb-456c-92b5-ef771be03196" providerId="ADAL" clId="{4536EE1F-7634-4D29-A120-A909293460F2}" dt="2021-11-03T05:00:13.018" v="113" actId="1038"/>
          <ac:spMkLst>
            <pc:docMk/>
            <pc:sldMk cId="3658071541" sldId="256"/>
            <ac:spMk id="144" creationId="{171765F5-CD1E-49EF-B898-F16835790E4F}"/>
          </ac:spMkLst>
        </pc:spChg>
        <pc:spChg chg="mod">
          <ac:chgData name="Uzair Asif" userId="5c010446-aefb-456c-92b5-ef771be03196" providerId="ADAL" clId="{4536EE1F-7634-4D29-A120-A909293460F2}" dt="2021-11-03T05:00:39.414" v="137" actId="1035"/>
          <ac:spMkLst>
            <pc:docMk/>
            <pc:sldMk cId="3658071541" sldId="256"/>
            <ac:spMk id="160" creationId="{04ABB4CE-0947-431A-8DAB-8E4D7B70113E}"/>
          </ac:spMkLst>
        </pc:spChg>
        <pc:spChg chg="mod">
          <ac:chgData name="Uzair Asif" userId="5c010446-aefb-456c-92b5-ef771be03196" providerId="ADAL" clId="{4536EE1F-7634-4D29-A120-A909293460F2}" dt="2021-11-03T05:46:59.224" v="272" actId="20577"/>
          <ac:spMkLst>
            <pc:docMk/>
            <pc:sldMk cId="3658071541" sldId="256"/>
            <ac:spMk id="285" creationId="{266679D9-04FA-4A6F-87CA-75AC4349F6BC}"/>
          </ac:spMkLst>
        </pc:spChg>
        <pc:picChg chg="mod">
          <ac:chgData name="Uzair Asif" userId="5c010446-aefb-456c-92b5-ef771be03196" providerId="ADAL" clId="{4536EE1F-7634-4D29-A120-A909293460F2}" dt="2021-11-03T05:00:13.018" v="113" actId="1038"/>
          <ac:picMkLst>
            <pc:docMk/>
            <pc:sldMk cId="3658071541" sldId="256"/>
            <ac:picMk id="79" creationId="{F26AF959-98FB-4E26-95C7-3FC3AC63D0F1}"/>
          </ac:picMkLst>
        </pc:picChg>
        <pc:picChg chg="mod">
          <ac:chgData name="Uzair Asif" userId="5c010446-aefb-456c-92b5-ef771be03196" providerId="ADAL" clId="{4536EE1F-7634-4D29-A120-A909293460F2}" dt="2021-11-03T05:25:36.377" v="237" actId="1076"/>
          <ac:picMkLst>
            <pc:docMk/>
            <pc:sldMk cId="3658071541" sldId="256"/>
            <ac:picMk id="82" creationId="{FCE6B58F-2E16-4BF3-B13D-B90F383D6C80}"/>
          </ac:picMkLst>
        </pc:picChg>
        <pc:picChg chg="add mod">
          <ac:chgData name="Uzair Asif" userId="5c010446-aefb-456c-92b5-ef771be03196" providerId="ADAL" clId="{4536EE1F-7634-4D29-A120-A909293460F2}" dt="2021-11-03T05:00:34.079" v="131" actId="1076"/>
          <ac:picMkLst>
            <pc:docMk/>
            <pc:sldMk cId="3658071541" sldId="256"/>
            <ac:picMk id="129" creationId="{5C64C940-E7FA-42A9-8160-0404FC56CC47}"/>
          </ac:picMkLst>
        </pc:picChg>
        <pc:picChg chg="add mod">
          <ac:chgData name="Uzair Asif" userId="5c010446-aefb-456c-92b5-ef771be03196" providerId="ADAL" clId="{4536EE1F-7634-4D29-A120-A909293460F2}" dt="2021-11-12T06:29:17.458" v="273" actId="571"/>
          <ac:picMkLst>
            <pc:docMk/>
            <pc:sldMk cId="3658071541" sldId="256"/>
            <ac:picMk id="130" creationId="{7A366154-EC77-4658-813F-A8D3FF9C041C}"/>
          </ac:picMkLst>
        </pc:picChg>
        <pc:picChg chg="add mod">
          <ac:chgData name="Uzair Asif" userId="5c010446-aefb-456c-92b5-ef771be03196" providerId="ADAL" clId="{4536EE1F-7634-4D29-A120-A909293460F2}" dt="2021-11-12T06:29:17.458" v="273" actId="571"/>
          <ac:picMkLst>
            <pc:docMk/>
            <pc:sldMk cId="3658071541" sldId="256"/>
            <ac:picMk id="131" creationId="{EAFCA564-ABB5-45FD-BF16-81836CF090DA}"/>
          </ac:picMkLst>
        </pc:picChg>
        <pc:picChg chg="add mod">
          <ac:chgData name="Uzair Asif" userId="5c010446-aefb-456c-92b5-ef771be03196" providerId="ADAL" clId="{4536EE1F-7634-4D29-A120-A909293460F2}" dt="2021-11-12T06:29:48.760" v="274" actId="571"/>
          <ac:picMkLst>
            <pc:docMk/>
            <pc:sldMk cId="3658071541" sldId="256"/>
            <ac:picMk id="132" creationId="{65370C89-3DEC-4E4A-8A5D-B26CE2AE19BE}"/>
          </ac:picMkLst>
        </pc:picChg>
        <pc:picChg chg="add mod">
          <ac:chgData name="Uzair Asif" userId="5c010446-aefb-456c-92b5-ef771be03196" providerId="ADAL" clId="{4536EE1F-7634-4D29-A120-A909293460F2}" dt="2021-11-12T06:29:48.760" v="274" actId="571"/>
          <ac:picMkLst>
            <pc:docMk/>
            <pc:sldMk cId="3658071541" sldId="256"/>
            <ac:picMk id="133" creationId="{3F5F9EFE-B187-4904-B01A-0590F691C7D6}"/>
          </ac:picMkLst>
        </pc:picChg>
        <pc:cxnChg chg="mod">
          <ac:chgData name="Uzair Asif" userId="5c010446-aefb-456c-92b5-ef771be03196" providerId="ADAL" clId="{4536EE1F-7634-4D29-A120-A909293460F2}" dt="2021-11-03T05:25:16.934" v="192" actId="1076"/>
          <ac:cxnSpMkLst>
            <pc:docMk/>
            <pc:sldMk cId="3658071541" sldId="256"/>
            <ac:cxnSpMk id="138" creationId="{A0E70C07-0A7E-4585-AC74-5881B008C69B}"/>
          </ac:cxnSpMkLst>
        </pc:cxnChg>
        <pc:cxnChg chg="mod">
          <ac:chgData name="Uzair Asif" userId="5c010446-aefb-456c-92b5-ef771be03196" providerId="ADAL" clId="{4536EE1F-7634-4D29-A120-A909293460F2}" dt="2021-11-03T04:57:22.687" v="105" actId="1035"/>
          <ac:cxnSpMkLst>
            <pc:docMk/>
            <pc:sldMk cId="3658071541" sldId="256"/>
            <ac:cxnSpMk id="271" creationId="{0FFC67F9-B97F-4FA1-837C-6B30B71C2E07}"/>
          </ac:cxnSpMkLst>
        </pc:cxnChg>
        <pc:cxnChg chg="mod">
          <ac:chgData name="Uzair Asif" userId="5c010446-aefb-456c-92b5-ef771be03196" providerId="ADAL" clId="{4536EE1F-7634-4D29-A120-A909293460F2}" dt="2021-11-03T04:57:31.162" v="106" actId="1035"/>
          <ac:cxnSpMkLst>
            <pc:docMk/>
            <pc:sldMk cId="3658071541" sldId="256"/>
            <ac:cxnSpMk id="280" creationId="{6C48D54C-CBA1-4051-9875-24E121191EB0}"/>
          </ac:cxnSpMkLst>
        </pc:cxnChg>
      </pc:sldChg>
    </pc:docChg>
  </pc:docChgLst>
  <pc:docChgLst>
    <pc:chgData name="Ahsan Ijaz" userId="aaea8a6d-2a24-4823-bba9-9dd3006db1f0" providerId="ADAL" clId="{F3D1CC24-761A-4B93-9751-368405CC8CAE}"/>
    <pc:docChg chg="undo custSel modSld">
      <pc:chgData name="Ahsan Ijaz" userId="aaea8a6d-2a24-4823-bba9-9dd3006db1f0" providerId="ADAL" clId="{F3D1CC24-761A-4B93-9751-368405CC8CAE}" dt="2021-11-29T04:58:19.029" v="4" actId="1076"/>
      <pc:docMkLst>
        <pc:docMk/>
      </pc:docMkLst>
      <pc:sldChg chg="modSp mod">
        <pc:chgData name="Ahsan Ijaz" userId="aaea8a6d-2a24-4823-bba9-9dd3006db1f0" providerId="ADAL" clId="{F3D1CC24-761A-4B93-9751-368405CC8CAE}" dt="2021-11-29T04:58:19.029" v="4" actId="1076"/>
        <pc:sldMkLst>
          <pc:docMk/>
          <pc:sldMk cId="3658071541" sldId="256"/>
        </pc:sldMkLst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78" creationId="{7CCABD35-2A0D-4786-BF71-653954B3A706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89" creationId="{19F70601-583B-4072-9FB5-DCACD32FCC51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115" creationId="{2700E3EC-3214-4348-B594-DB34423737C5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187" creationId="{BB367454-E806-40B1-86B0-D86A81A220FB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195" creationId="{FEEB446E-F8A3-419D-B364-9A6DCE531AA2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203" creationId="{18F96FD7-0B9E-4F1C-BAA6-D87EAA47191A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208" creationId="{510A9472-C451-48F3-B240-FE46D9543AD0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209" creationId="{7525DCCC-7114-4F23-B337-5A582178B810}"/>
          </ac:spMkLst>
        </pc:spChg>
        <pc:spChg chg="mod">
          <ac:chgData name="Ahsan Ijaz" userId="aaea8a6d-2a24-4823-bba9-9dd3006db1f0" providerId="ADAL" clId="{F3D1CC24-761A-4B93-9751-368405CC8CAE}" dt="2021-11-29T04:58:04.630" v="2" actId="1076"/>
          <ac:spMkLst>
            <pc:docMk/>
            <pc:sldMk cId="3658071541" sldId="256"/>
            <ac:spMk id="210" creationId="{0F150B54-9E51-4898-A798-B01EEF6B18C4}"/>
          </ac:spMkLst>
        </pc:spChg>
        <pc:spChg chg="mod">
          <ac:chgData name="Ahsan Ijaz" userId="aaea8a6d-2a24-4823-bba9-9dd3006db1f0" providerId="ADAL" clId="{F3D1CC24-761A-4B93-9751-368405CC8CAE}" dt="2021-11-29T04:58:19.029" v="4" actId="1076"/>
          <ac:spMkLst>
            <pc:docMk/>
            <pc:sldMk cId="3658071541" sldId="256"/>
            <ac:spMk id="303" creationId="{C4720A75-CBEA-4D0A-A5F3-08D3997527B7}"/>
          </ac:spMkLst>
        </pc:spChg>
        <pc:spChg chg="mod">
          <ac:chgData name="Ahsan Ijaz" userId="aaea8a6d-2a24-4823-bba9-9dd3006db1f0" providerId="ADAL" clId="{F3D1CC24-761A-4B93-9751-368405CC8CAE}" dt="2021-11-29T04:58:19.029" v="4" actId="1076"/>
          <ac:spMkLst>
            <pc:docMk/>
            <pc:sldMk cId="3658071541" sldId="256"/>
            <ac:spMk id="305" creationId="{ED0B4196-8AC5-404E-931A-5BFD8CB82075}"/>
          </ac:spMkLst>
        </pc:spChg>
        <pc:spChg chg="mod">
          <ac:chgData name="Ahsan Ijaz" userId="aaea8a6d-2a24-4823-bba9-9dd3006db1f0" providerId="ADAL" clId="{F3D1CC24-761A-4B93-9751-368405CC8CAE}" dt="2021-11-29T04:58:19.029" v="4" actId="1076"/>
          <ac:spMkLst>
            <pc:docMk/>
            <pc:sldMk cId="3658071541" sldId="256"/>
            <ac:spMk id="306" creationId="{46B5E8E6-0880-4555-838F-09DD7228D2BB}"/>
          </ac:spMkLst>
        </pc:spChg>
        <pc:spChg chg="mod">
          <ac:chgData name="Ahsan Ijaz" userId="aaea8a6d-2a24-4823-bba9-9dd3006db1f0" providerId="ADAL" clId="{F3D1CC24-761A-4B93-9751-368405CC8CAE}" dt="2021-11-29T04:58:19.029" v="4" actId="1076"/>
          <ac:spMkLst>
            <pc:docMk/>
            <pc:sldMk cId="3658071541" sldId="256"/>
            <ac:spMk id="308" creationId="{4FC44B5D-C220-4926-B535-158480706B81}"/>
          </ac:spMkLst>
        </pc:spChg>
        <pc:spChg chg="mod">
          <ac:chgData name="Ahsan Ijaz" userId="aaea8a6d-2a24-4823-bba9-9dd3006db1f0" providerId="ADAL" clId="{F3D1CC24-761A-4B93-9751-368405CC8CAE}" dt="2021-11-29T04:58:19.029" v="4" actId="1076"/>
          <ac:spMkLst>
            <pc:docMk/>
            <pc:sldMk cId="3658071541" sldId="256"/>
            <ac:spMk id="312" creationId="{76A6C1C6-4A4E-4695-84F2-E4A3A5F39E1D}"/>
          </ac:spMkLst>
        </pc:sp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80" creationId="{576AA2D8-F713-4EA2-97B8-B59E3DD0D2FE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86" creationId="{4E0A27E8-893C-43B5-8970-1FDD6B1C99D7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91" creationId="{884A3C86-70AC-4AD0-A2B5-99B3A70BF9CC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81" creationId="{12412598-4A8F-4542-951D-E5CAEFF1D2F1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82" creationId="{574BB830-92B0-4572-8A64-71EEADE4FD16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89" creationId="{01D4E439-0A89-45F9-A770-78D25BA9082E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90" creationId="{F07073F1-9470-46E7-BC35-4CF4DB223333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96" creationId="{AE539B57-27FB-47E3-80CA-1438BE9D07A4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97" creationId="{89ED7B05-7296-411D-AAA2-8670E9FBFF36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198" creationId="{AAF8987F-8FDC-4391-BC37-FECCDCC5C5DA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228" creationId="{52C50E5E-4DCE-409E-9F82-18773052FAD0}"/>
          </ac:picMkLst>
        </pc:picChg>
        <pc:picChg chg="mod">
          <ac:chgData name="Ahsan Ijaz" userId="aaea8a6d-2a24-4823-bba9-9dd3006db1f0" providerId="ADAL" clId="{F3D1CC24-761A-4B93-9751-368405CC8CAE}" dt="2021-11-29T04:58:04.630" v="2" actId="1076"/>
          <ac:picMkLst>
            <pc:docMk/>
            <pc:sldMk cId="3658071541" sldId="256"/>
            <ac:picMk id="229" creationId="{203C9FF0-C7AA-4497-A232-32EF2E15CE29}"/>
          </ac:picMkLst>
        </pc:pic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92" creationId="{E1E0B188-8441-4852-A304-A6883F9F3CE3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93" creationId="{217270A8-69A2-4C69-A8DD-2C9F89EFDA5A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94" creationId="{909E25A1-22C5-4ACD-B634-0609C54DC6EF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97" creationId="{460F07B9-7E29-4A42-8439-D8FCA8784534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19" creationId="{0B52F922-BACA-475E-BB79-3ED8977223CB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21" creationId="{FCC6B3C3-0F5A-4331-8DF0-501A0B11F223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22" creationId="{3DB0240E-CB37-4FD6-876C-3903E772E141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83" creationId="{936ABE38-161D-495C-A415-57BA8AFCFF5A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84" creationId="{176A02F7-7276-48DA-A8BE-DB990EBC4431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85" creationId="{9C6E6FA4-A959-4ED5-95FC-20FE81C51389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86" creationId="{9510676D-E0BD-4539-A6B2-0C22D93ECFF1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91" creationId="{9EAEA1CE-C508-4FED-A5EA-A9D79EEA3541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92" creationId="{9FBBFD9C-950A-4E71-8ED1-CD09FF6E9D42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93" creationId="{11C8C9E2-EA2F-4209-BA55-A289CD12ADEE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94" creationId="{FD61EE5B-64AC-42ED-B5D2-740D6BBEB62B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199" creationId="{BA759F84-B442-4869-BF60-7D0ABCB02D12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00" creationId="{9374CC77-7DF2-4CCB-87CE-35553F6DF89E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01" creationId="{3D39F06D-4682-49D0-BC23-2CED36294B28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02" creationId="{CBB8E35E-5F24-414A-88C2-8320B4C38D09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07" creationId="{AAEEB7AD-6AC8-4FA0-A78F-43FCAF22B9CC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30" creationId="{E5F79A3F-D7B0-4AA0-A394-697FA3473226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31" creationId="{559DC0D9-B81E-475C-ABBB-8FBD2029D2B5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33" creationId="{83547273-FF43-456E-8612-7E6367BF1810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37" creationId="{AFE92E8F-6CB7-44C1-A2B4-F2F973DC9000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38" creationId="{4175B94A-13DC-40B1-A4D4-8612AEB8B535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39" creationId="{4A30C936-46A9-40C4-B6C5-C8EECA4BA305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40" creationId="{B7F8E925-6FBE-4335-AF44-9881D9CF5170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41" creationId="{ED62E409-445A-4153-A710-7EAB2AC28AC5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42" creationId="{D7AA6E9F-5C36-43BA-9450-3231C7DA931E}"/>
          </ac:cxnSpMkLst>
        </pc:cxnChg>
        <pc:cxnChg chg="mod">
          <ac:chgData name="Ahsan Ijaz" userId="aaea8a6d-2a24-4823-bba9-9dd3006db1f0" providerId="ADAL" clId="{F3D1CC24-761A-4B93-9751-368405CC8CAE}" dt="2021-11-29T04:58:04.630" v="2" actId="1076"/>
          <ac:cxnSpMkLst>
            <pc:docMk/>
            <pc:sldMk cId="3658071541" sldId="256"/>
            <ac:cxnSpMk id="244" creationId="{CF0FBDDA-47EA-48CF-9E9C-B83F1D3FC598}"/>
          </ac:cxnSpMkLst>
        </pc:cxnChg>
        <pc:cxnChg chg="mod">
          <ac:chgData name="Ahsan Ijaz" userId="aaea8a6d-2a24-4823-bba9-9dd3006db1f0" providerId="ADAL" clId="{F3D1CC24-761A-4B93-9751-368405CC8CAE}" dt="2021-11-29T04:58:11.196" v="3" actId="14100"/>
          <ac:cxnSpMkLst>
            <pc:docMk/>
            <pc:sldMk cId="3658071541" sldId="256"/>
            <ac:cxnSpMk id="286" creationId="{78C9DEEB-8445-40BF-8E6B-09914991CA8B}"/>
          </ac:cxnSpMkLst>
        </pc:cxnChg>
        <pc:cxnChg chg="mod">
          <ac:chgData name="Ahsan Ijaz" userId="aaea8a6d-2a24-4823-bba9-9dd3006db1f0" providerId="ADAL" clId="{F3D1CC24-761A-4B93-9751-368405CC8CAE}" dt="2021-11-29T04:58:19.029" v="4" actId="1076"/>
          <ac:cxnSpMkLst>
            <pc:docMk/>
            <pc:sldMk cId="3658071541" sldId="256"/>
            <ac:cxnSpMk id="304" creationId="{F894C7E2-32F2-4435-B662-7FC6495F94EE}"/>
          </ac:cxnSpMkLst>
        </pc:cxnChg>
        <pc:cxnChg chg="mod">
          <ac:chgData name="Ahsan Ijaz" userId="aaea8a6d-2a24-4823-bba9-9dd3006db1f0" providerId="ADAL" clId="{F3D1CC24-761A-4B93-9751-368405CC8CAE}" dt="2021-11-29T04:58:19.029" v="4" actId="1076"/>
          <ac:cxnSpMkLst>
            <pc:docMk/>
            <pc:sldMk cId="3658071541" sldId="256"/>
            <ac:cxnSpMk id="307" creationId="{D7F4319B-CA21-48C9-A4BF-D7B8816E63DD}"/>
          </ac:cxnSpMkLst>
        </pc:cxnChg>
        <pc:cxnChg chg="mod">
          <ac:chgData name="Ahsan Ijaz" userId="aaea8a6d-2a24-4823-bba9-9dd3006db1f0" providerId="ADAL" clId="{F3D1CC24-761A-4B93-9751-368405CC8CAE}" dt="2021-11-29T04:58:19.029" v="4" actId="1076"/>
          <ac:cxnSpMkLst>
            <pc:docMk/>
            <pc:sldMk cId="3658071541" sldId="256"/>
            <ac:cxnSpMk id="311" creationId="{8344E00C-B5CE-4161-B420-2D04CADA173A}"/>
          </ac:cxnSpMkLst>
        </pc:cxnChg>
      </pc:sldChg>
    </pc:docChg>
  </pc:docChgLst>
  <pc:docChgLst>
    <pc:chgData name="Uzair Asif" userId="5c010446-aefb-456c-92b5-ef771be03196" providerId="ADAL" clId="{563A8867-E4C5-4FE4-A39E-6284341C2E63}"/>
    <pc:docChg chg="undo custSel addSld modSld">
      <pc:chgData name="Uzair Asif" userId="5c010446-aefb-456c-92b5-ef771be03196" providerId="ADAL" clId="{563A8867-E4C5-4FE4-A39E-6284341C2E63}" dt="2021-11-01T10:09:45.982" v="2763" actId="1582"/>
      <pc:docMkLst>
        <pc:docMk/>
      </pc:docMkLst>
      <pc:sldChg chg="addSp delSp modSp new mod">
        <pc:chgData name="Uzair Asif" userId="5c010446-aefb-456c-92b5-ef771be03196" providerId="ADAL" clId="{563A8867-E4C5-4FE4-A39E-6284341C2E63}" dt="2021-11-01T10:09:45.982" v="2763" actId="1582"/>
        <pc:sldMkLst>
          <pc:docMk/>
          <pc:sldMk cId="3658071541" sldId="256"/>
        </pc:sldMkLst>
        <pc:spChg chg="del">
          <ac:chgData name="Uzair Asif" userId="5c010446-aefb-456c-92b5-ef771be03196" providerId="ADAL" clId="{563A8867-E4C5-4FE4-A39E-6284341C2E63}" dt="2021-11-01T06:07:20.606" v="1" actId="21"/>
          <ac:spMkLst>
            <pc:docMk/>
            <pc:sldMk cId="3658071541" sldId="256"/>
            <ac:spMk id="2" creationId="{6D42F782-EC78-43FC-8532-73DC0759596A}"/>
          </ac:spMkLst>
        </pc:spChg>
        <pc:spChg chg="del">
          <ac:chgData name="Uzair Asif" userId="5c010446-aefb-456c-92b5-ef771be03196" providerId="ADAL" clId="{563A8867-E4C5-4FE4-A39E-6284341C2E63}" dt="2021-11-01T06:07:24.479" v="2" actId="21"/>
          <ac:spMkLst>
            <pc:docMk/>
            <pc:sldMk cId="3658071541" sldId="256"/>
            <ac:spMk id="3" creationId="{E1CD5113-5751-44FC-952E-A4BFF98A80C2}"/>
          </ac:spMkLst>
        </pc:spChg>
        <pc:spChg chg="add mod">
          <ac:chgData name="Uzair Asif" userId="5c010446-aefb-456c-92b5-ef771be03196" providerId="ADAL" clId="{563A8867-E4C5-4FE4-A39E-6284341C2E63}" dt="2021-11-01T07:31:28.292" v="1648" actId="1076"/>
          <ac:spMkLst>
            <pc:docMk/>
            <pc:sldMk cId="3658071541" sldId="256"/>
            <ac:spMk id="4" creationId="{705FF0B6-6B12-46B9-8220-96D9D187B8CB}"/>
          </ac:spMkLst>
        </pc:spChg>
        <pc:spChg chg="add del mod">
          <ac:chgData name="Uzair Asif" userId="5c010446-aefb-456c-92b5-ef771be03196" providerId="ADAL" clId="{563A8867-E4C5-4FE4-A39E-6284341C2E63}" dt="2021-11-01T08:00:17.220" v="2187" actId="478"/>
          <ac:spMkLst>
            <pc:docMk/>
            <pc:sldMk cId="3658071541" sldId="256"/>
            <ac:spMk id="23" creationId="{EFDED106-48FD-4876-8B9C-B7645BB5D9AB}"/>
          </ac:spMkLst>
        </pc:spChg>
        <pc:spChg chg="add mod">
          <ac:chgData name="Uzair Asif" userId="5c010446-aefb-456c-92b5-ef771be03196" providerId="ADAL" clId="{563A8867-E4C5-4FE4-A39E-6284341C2E63}" dt="2021-11-01T08:02:22.947" v="2237" actId="1036"/>
          <ac:spMkLst>
            <pc:docMk/>
            <pc:sldMk cId="3658071541" sldId="256"/>
            <ac:spMk id="24" creationId="{3CF48625-135A-4C30-9FD3-1BC5F0495B03}"/>
          </ac:spMkLst>
        </pc:spChg>
        <pc:spChg chg="add del mod">
          <ac:chgData name="Uzair Asif" userId="5c010446-aefb-456c-92b5-ef771be03196" providerId="ADAL" clId="{563A8867-E4C5-4FE4-A39E-6284341C2E63}" dt="2021-11-01T08:00:54.438" v="2195" actId="478"/>
          <ac:spMkLst>
            <pc:docMk/>
            <pc:sldMk cId="3658071541" sldId="256"/>
            <ac:spMk id="25" creationId="{BB9B9060-124E-445E-A1B5-73BE96F0A129}"/>
          </ac:spMkLst>
        </pc:spChg>
        <pc:spChg chg="add mod">
          <ac:chgData name="Uzair Asif" userId="5c010446-aefb-456c-92b5-ef771be03196" providerId="ADAL" clId="{563A8867-E4C5-4FE4-A39E-6284341C2E63}" dt="2021-11-01T08:01:59.334" v="2231" actId="1035"/>
          <ac:spMkLst>
            <pc:docMk/>
            <pc:sldMk cId="3658071541" sldId="256"/>
            <ac:spMk id="26" creationId="{D500B79E-F651-413C-9B05-6650B22A816A}"/>
          </ac:spMkLst>
        </pc:spChg>
        <pc:spChg chg="add mod">
          <ac:chgData name="Uzair Asif" userId="5c010446-aefb-456c-92b5-ef771be03196" providerId="ADAL" clId="{563A8867-E4C5-4FE4-A39E-6284341C2E63}" dt="2021-11-01T07:59:47.326" v="2182" actId="1076"/>
          <ac:spMkLst>
            <pc:docMk/>
            <pc:sldMk cId="3658071541" sldId="256"/>
            <ac:spMk id="27" creationId="{2894FE51-25E0-4297-80DE-117CA10D9580}"/>
          </ac:spMkLst>
        </pc:spChg>
        <pc:spChg chg="add mod">
          <ac:chgData name="Uzair Asif" userId="5c010446-aefb-456c-92b5-ef771be03196" providerId="ADAL" clId="{563A8867-E4C5-4FE4-A39E-6284341C2E63}" dt="2021-11-01T07:59:57.775" v="2183" actId="1076"/>
          <ac:spMkLst>
            <pc:docMk/>
            <pc:sldMk cId="3658071541" sldId="256"/>
            <ac:spMk id="28" creationId="{BD218D15-5DC0-4AD5-93A2-621537D4923F}"/>
          </ac:spMkLst>
        </pc:spChg>
        <pc:spChg chg="add mod">
          <ac:chgData name="Uzair Asif" userId="5c010446-aefb-456c-92b5-ef771be03196" providerId="ADAL" clId="{563A8867-E4C5-4FE4-A39E-6284341C2E63}" dt="2021-11-01T08:00:08.313" v="2184" actId="1076"/>
          <ac:spMkLst>
            <pc:docMk/>
            <pc:sldMk cId="3658071541" sldId="256"/>
            <ac:spMk id="29" creationId="{C2F51FF7-E5F4-47D2-9984-157C0797A566}"/>
          </ac:spMkLst>
        </pc:spChg>
        <pc:spChg chg="add mod">
          <ac:chgData name="Uzair Asif" userId="5c010446-aefb-456c-92b5-ef771be03196" providerId="ADAL" clId="{563A8867-E4C5-4FE4-A39E-6284341C2E63}" dt="2021-11-01T08:01:52.497" v="2219" actId="1035"/>
          <ac:spMkLst>
            <pc:docMk/>
            <pc:sldMk cId="3658071541" sldId="256"/>
            <ac:spMk id="30" creationId="{5247F335-563B-421F-BAEA-4AE44ECB3DA3}"/>
          </ac:spMkLst>
        </pc:spChg>
        <pc:spChg chg="add del mod">
          <ac:chgData name="Uzair Asif" userId="5c010446-aefb-456c-92b5-ef771be03196" providerId="ADAL" clId="{563A8867-E4C5-4FE4-A39E-6284341C2E63}" dt="2021-11-01T06:22:27.662" v="284"/>
          <ac:spMkLst>
            <pc:docMk/>
            <pc:sldMk cId="3658071541" sldId="256"/>
            <ac:spMk id="73" creationId="{1A3E9A30-C0D1-4A0E-AD13-0C4ADA442DD6}"/>
          </ac:spMkLst>
        </pc:spChg>
        <pc:spChg chg="add mod">
          <ac:chgData name="Uzair Asif" userId="5c010446-aefb-456c-92b5-ef771be03196" providerId="ADAL" clId="{563A8867-E4C5-4FE4-A39E-6284341C2E63}" dt="2021-11-01T06:53:39.616" v="929" actId="1035"/>
          <ac:spMkLst>
            <pc:docMk/>
            <pc:sldMk cId="3658071541" sldId="256"/>
            <ac:spMk id="76" creationId="{CC6670C3-FD3D-40B4-9A54-697AB9ABDD43}"/>
          </ac:spMkLst>
        </pc:spChg>
        <pc:spChg chg="add del mod">
          <ac:chgData name="Uzair Asif" userId="5c010446-aefb-456c-92b5-ef771be03196" providerId="ADAL" clId="{563A8867-E4C5-4FE4-A39E-6284341C2E63}" dt="2021-11-01T06:35:51.031" v="584" actId="478"/>
          <ac:spMkLst>
            <pc:docMk/>
            <pc:sldMk cId="3658071541" sldId="256"/>
            <ac:spMk id="77" creationId="{5AF61F83-10E8-4DAA-9221-F329C552E911}"/>
          </ac:spMkLst>
        </pc:spChg>
        <pc:spChg chg="add mod">
          <ac:chgData name="Uzair Asif" userId="5c010446-aefb-456c-92b5-ef771be03196" providerId="ADAL" clId="{563A8867-E4C5-4FE4-A39E-6284341C2E63}" dt="2021-11-01T06:53:22.317" v="876" actId="1035"/>
          <ac:spMkLst>
            <pc:docMk/>
            <pc:sldMk cId="3658071541" sldId="256"/>
            <ac:spMk id="78" creationId="{7CCABD35-2A0D-4786-BF71-653954B3A706}"/>
          </ac:spMkLst>
        </pc:spChg>
        <pc:spChg chg="add del mod">
          <ac:chgData name="Uzair Asif" userId="5c010446-aefb-456c-92b5-ef771be03196" providerId="ADAL" clId="{563A8867-E4C5-4FE4-A39E-6284341C2E63}" dt="2021-11-01T06:35:44.861" v="581" actId="478"/>
          <ac:spMkLst>
            <pc:docMk/>
            <pc:sldMk cId="3658071541" sldId="256"/>
            <ac:spMk id="85" creationId="{FDE70471-11F3-4EF4-B17D-7B344D669E23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89" creationId="{19F70601-583B-4072-9FB5-DCACD32FCC51}"/>
          </ac:spMkLst>
        </pc:spChg>
        <pc:spChg chg="add del mod">
          <ac:chgData name="Uzair Asif" userId="5c010446-aefb-456c-92b5-ef771be03196" providerId="ADAL" clId="{563A8867-E4C5-4FE4-A39E-6284341C2E63}" dt="2021-11-01T06:35:52.420" v="585" actId="478"/>
          <ac:spMkLst>
            <pc:docMk/>
            <pc:sldMk cId="3658071541" sldId="256"/>
            <ac:spMk id="100" creationId="{5DAAFB7E-C84B-45E6-A65A-04E374AADEDC}"/>
          </ac:spMkLst>
        </pc:spChg>
        <pc:spChg chg="add mod">
          <ac:chgData name="Uzair Asif" userId="5c010446-aefb-456c-92b5-ef771be03196" providerId="ADAL" clId="{563A8867-E4C5-4FE4-A39E-6284341C2E63}" dt="2021-11-01T09:59:08.635" v="2484" actId="1035"/>
          <ac:spMkLst>
            <pc:docMk/>
            <pc:sldMk cId="3658071541" sldId="256"/>
            <ac:spMk id="105" creationId="{7482D7D5-8DCD-4C16-8DFD-2607E616FCE8}"/>
          </ac:spMkLst>
        </pc:spChg>
        <pc:spChg chg="add mod">
          <ac:chgData name="Uzair Asif" userId="5c010446-aefb-456c-92b5-ef771be03196" providerId="ADAL" clId="{563A8867-E4C5-4FE4-A39E-6284341C2E63}" dt="2021-11-01T06:55:46.966" v="989" actId="1037"/>
          <ac:spMkLst>
            <pc:docMk/>
            <pc:sldMk cId="3658071541" sldId="256"/>
            <ac:spMk id="106" creationId="{4A101B94-3333-4592-BDBF-BF35175B5E35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115" creationId="{2700E3EC-3214-4348-B594-DB34423737C5}"/>
          </ac:spMkLst>
        </pc:spChg>
        <pc:spChg chg="add mod">
          <ac:chgData name="Uzair Asif" userId="5c010446-aefb-456c-92b5-ef771be03196" providerId="ADAL" clId="{563A8867-E4C5-4FE4-A39E-6284341C2E63}" dt="2021-11-01T06:46:41.849" v="795" actId="20577"/>
          <ac:spMkLst>
            <pc:docMk/>
            <pc:sldMk cId="3658071541" sldId="256"/>
            <ac:spMk id="117" creationId="{411CB740-EFFC-437F-9859-444AA9A0A6FB}"/>
          </ac:spMkLst>
        </pc:spChg>
        <pc:spChg chg="add del">
          <ac:chgData name="Uzair Asif" userId="5c010446-aefb-456c-92b5-ef771be03196" providerId="ADAL" clId="{563A8867-E4C5-4FE4-A39E-6284341C2E63}" dt="2021-11-01T06:49:15.475" v="808" actId="478"/>
          <ac:spMkLst>
            <pc:docMk/>
            <pc:sldMk cId="3658071541" sldId="256"/>
            <ac:spMk id="118" creationId="{31184DE6-61CE-4E56-9F6A-A898C0AD571B}"/>
          </ac:spMkLst>
        </pc:spChg>
        <pc:spChg chg="add mod ord">
          <ac:chgData name="Uzair Asif" userId="5c010446-aefb-456c-92b5-ef771be03196" providerId="ADAL" clId="{563A8867-E4C5-4FE4-A39E-6284341C2E63}" dt="2021-11-01T09:59:16.448" v="2485" actId="14100"/>
          <ac:spMkLst>
            <pc:docMk/>
            <pc:sldMk cId="3658071541" sldId="256"/>
            <ac:spMk id="144" creationId="{171765F5-CD1E-49EF-B898-F16835790E4F}"/>
          </ac:spMkLst>
        </pc:spChg>
        <pc:spChg chg="add mod">
          <ac:chgData name="Uzair Asif" userId="5c010446-aefb-456c-92b5-ef771be03196" providerId="ADAL" clId="{563A8867-E4C5-4FE4-A39E-6284341C2E63}" dt="2021-11-01T10:02:38.991" v="2638" actId="1035"/>
          <ac:spMkLst>
            <pc:docMk/>
            <pc:sldMk cId="3658071541" sldId="256"/>
            <ac:spMk id="160" creationId="{04ABB4CE-0947-431A-8DAB-8E4D7B70113E}"/>
          </ac:spMkLst>
        </pc:spChg>
        <pc:spChg chg="add del mod">
          <ac:chgData name="Uzair Asif" userId="5c010446-aefb-456c-92b5-ef771be03196" providerId="ADAL" clId="{563A8867-E4C5-4FE4-A39E-6284341C2E63}" dt="2021-11-01T07:49:56.637" v="2122" actId="478"/>
          <ac:spMkLst>
            <pc:docMk/>
            <pc:sldMk cId="3658071541" sldId="256"/>
            <ac:spMk id="165" creationId="{1F90AAAC-C7CA-4295-907B-F9066EDB4918}"/>
          </ac:spMkLst>
        </pc:spChg>
        <pc:spChg chg="add del mod">
          <ac:chgData name="Uzair Asif" userId="5c010446-aefb-456c-92b5-ef771be03196" providerId="ADAL" clId="{563A8867-E4C5-4FE4-A39E-6284341C2E63}" dt="2021-11-01T07:29:55.578" v="1539" actId="478"/>
          <ac:spMkLst>
            <pc:docMk/>
            <pc:sldMk cId="3658071541" sldId="256"/>
            <ac:spMk id="180" creationId="{54D70B3D-B557-40BC-B9A3-D5F24F3BC645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187" creationId="{BB367454-E806-40B1-86B0-D86A81A220FB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195" creationId="{FEEB446E-F8A3-419D-B364-9A6DCE531AA2}"/>
          </ac:spMkLst>
        </pc:spChg>
        <pc:spChg chg="add mod">
          <ac:chgData name="Uzair Asif" userId="5c010446-aefb-456c-92b5-ef771be03196" providerId="ADAL" clId="{563A8867-E4C5-4FE4-A39E-6284341C2E63}" dt="2021-11-01T07:32:20.699" v="1748" actId="1037"/>
          <ac:spMkLst>
            <pc:docMk/>
            <pc:sldMk cId="3658071541" sldId="256"/>
            <ac:spMk id="203" creationId="{18F96FD7-0B9E-4F1C-BAA6-D87EAA47191A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208" creationId="{510A9472-C451-48F3-B240-FE46D9543AD0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209" creationId="{7525DCCC-7114-4F23-B337-5A582178B810}"/>
          </ac:spMkLst>
        </pc:spChg>
        <pc:spChg chg="add mod">
          <ac:chgData name="Uzair Asif" userId="5c010446-aefb-456c-92b5-ef771be03196" providerId="ADAL" clId="{563A8867-E4C5-4FE4-A39E-6284341C2E63}" dt="2021-11-01T07:43:06.035" v="2003" actId="1035"/>
          <ac:spMkLst>
            <pc:docMk/>
            <pc:sldMk cId="3658071541" sldId="256"/>
            <ac:spMk id="210" creationId="{0F150B54-9E51-4898-A798-B01EEF6B18C4}"/>
          </ac:spMkLst>
        </pc:spChg>
        <pc:spChg chg="add mod">
          <ac:chgData name="Uzair Asif" userId="5c010446-aefb-456c-92b5-ef771be03196" providerId="ADAL" clId="{563A8867-E4C5-4FE4-A39E-6284341C2E63}" dt="2021-11-01T08:01:52.497" v="2219" actId="1035"/>
          <ac:spMkLst>
            <pc:docMk/>
            <pc:sldMk cId="3658071541" sldId="256"/>
            <ac:spMk id="248" creationId="{828B1755-BD0D-4C0D-BC39-A857B8B56C71}"/>
          </ac:spMkLst>
        </pc:spChg>
        <pc:spChg chg="add mod">
          <ac:chgData name="Uzair Asif" userId="5c010446-aefb-456c-92b5-ef771be03196" providerId="ADAL" clId="{563A8867-E4C5-4FE4-A39E-6284341C2E63}" dt="2021-11-01T09:56:22.763" v="2433" actId="20577"/>
          <ac:spMkLst>
            <pc:docMk/>
            <pc:sldMk cId="3658071541" sldId="256"/>
            <ac:spMk id="285" creationId="{266679D9-04FA-4A6F-87CA-75AC4349F6BC}"/>
          </ac:spMkLst>
        </pc:spChg>
        <pc:spChg chg="add mod">
          <ac:chgData name="Uzair Asif" userId="5c010446-aefb-456c-92b5-ef771be03196" providerId="ADAL" clId="{563A8867-E4C5-4FE4-A39E-6284341C2E63}" dt="2021-11-01T10:09:15.449" v="2759" actId="14100"/>
          <ac:spMkLst>
            <pc:docMk/>
            <pc:sldMk cId="3658071541" sldId="256"/>
            <ac:spMk id="303" creationId="{C4720A75-CBEA-4D0A-A5F3-08D3997527B7}"/>
          </ac:spMkLst>
        </pc:spChg>
        <pc:spChg chg="add mod">
          <ac:chgData name="Uzair Asif" userId="5c010446-aefb-456c-92b5-ef771be03196" providerId="ADAL" clId="{563A8867-E4C5-4FE4-A39E-6284341C2E63}" dt="2021-11-01T10:03:54.048" v="2719" actId="1037"/>
          <ac:spMkLst>
            <pc:docMk/>
            <pc:sldMk cId="3658071541" sldId="256"/>
            <ac:spMk id="305" creationId="{ED0B4196-8AC5-404E-931A-5BFD8CB82075}"/>
          </ac:spMkLst>
        </pc:spChg>
        <pc:spChg chg="add mod">
          <ac:chgData name="Uzair Asif" userId="5c010446-aefb-456c-92b5-ef771be03196" providerId="ADAL" clId="{563A8867-E4C5-4FE4-A39E-6284341C2E63}" dt="2021-11-01T10:09:37.891" v="2762" actId="403"/>
          <ac:spMkLst>
            <pc:docMk/>
            <pc:sldMk cId="3658071541" sldId="256"/>
            <ac:spMk id="306" creationId="{46B5E8E6-0880-4555-838F-09DD7228D2BB}"/>
          </ac:spMkLst>
        </pc:spChg>
        <pc:spChg chg="add mod">
          <ac:chgData name="Uzair Asif" userId="5c010446-aefb-456c-92b5-ef771be03196" providerId="ADAL" clId="{563A8867-E4C5-4FE4-A39E-6284341C2E63}" dt="2021-11-01T10:09:33.717" v="2761" actId="403"/>
          <ac:spMkLst>
            <pc:docMk/>
            <pc:sldMk cId="3658071541" sldId="256"/>
            <ac:spMk id="308" creationId="{4FC44B5D-C220-4926-B535-158480706B81}"/>
          </ac:spMkLst>
        </pc:spChg>
        <pc:spChg chg="add del mod">
          <ac:chgData name="Uzair Asif" userId="5c010446-aefb-456c-92b5-ef771be03196" providerId="ADAL" clId="{563A8867-E4C5-4FE4-A39E-6284341C2E63}" dt="2021-11-01T10:07:22.870" v="2730" actId="478"/>
          <ac:spMkLst>
            <pc:docMk/>
            <pc:sldMk cId="3658071541" sldId="256"/>
            <ac:spMk id="310" creationId="{E9F9F30B-B7BC-4469-8193-A538ED0BF2F3}"/>
          </ac:spMkLst>
        </pc:spChg>
        <pc:spChg chg="add mod">
          <ac:chgData name="Uzair Asif" userId="5c010446-aefb-456c-92b5-ef771be03196" providerId="ADAL" clId="{563A8867-E4C5-4FE4-A39E-6284341C2E63}" dt="2021-11-01T10:09:28.743" v="2760" actId="403"/>
          <ac:spMkLst>
            <pc:docMk/>
            <pc:sldMk cId="3658071541" sldId="256"/>
            <ac:spMk id="312" creationId="{76A6C1C6-4A4E-4695-84F2-E4A3A5F39E1D}"/>
          </ac:spMkLst>
        </pc:spChg>
        <pc:picChg chg="add mod">
          <ac:chgData name="Uzair Asif" userId="5c010446-aefb-456c-92b5-ef771be03196" providerId="ADAL" clId="{563A8867-E4C5-4FE4-A39E-6284341C2E63}" dt="2021-11-01T07:29:26.426" v="1512" actId="1036"/>
          <ac:picMkLst>
            <pc:docMk/>
            <pc:sldMk cId="3658071541" sldId="256"/>
            <ac:picMk id="5" creationId="{7C6420D2-81EE-4AE5-AE2D-F9002D999F2B}"/>
          </ac:picMkLst>
        </pc:picChg>
        <pc:picChg chg="add del mod">
          <ac:chgData name="Uzair Asif" userId="5c010446-aefb-456c-92b5-ef771be03196" providerId="ADAL" clId="{563A8867-E4C5-4FE4-A39E-6284341C2E63}" dt="2021-11-01T06:09:41.871" v="28" actId="478"/>
          <ac:picMkLst>
            <pc:docMk/>
            <pc:sldMk cId="3658071541" sldId="256"/>
            <ac:picMk id="6" creationId="{22D4EBB3-C300-4471-BCE6-60F5A06C9152}"/>
          </ac:picMkLst>
        </pc:picChg>
        <pc:picChg chg="add mod">
          <ac:chgData name="Uzair Asif" userId="5c010446-aefb-456c-92b5-ef771be03196" providerId="ADAL" clId="{563A8867-E4C5-4FE4-A39E-6284341C2E63}" dt="2021-11-01T08:05:13.821" v="2260" actId="1036"/>
          <ac:picMkLst>
            <pc:docMk/>
            <pc:sldMk cId="3658071541" sldId="256"/>
            <ac:picMk id="7" creationId="{0FF7DD25-077F-46CE-95A0-84042037844E}"/>
          </ac:picMkLst>
        </pc:picChg>
        <pc:picChg chg="add del mod">
          <ac:chgData name="Uzair Asif" userId="5c010446-aefb-456c-92b5-ef771be03196" providerId="ADAL" clId="{563A8867-E4C5-4FE4-A39E-6284341C2E63}" dt="2021-11-01T06:09:38.245" v="23" actId="478"/>
          <ac:picMkLst>
            <pc:docMk/>
            <pc:sldMk cId="3658071541" sldId="256"/>
            <ac:picMk id="8" creationId="{F5728FD0-92A5-41B2-8371-E51D8BA665D7}"/>
          </ac:picMkLst>
        </pc:picChg>
        <pc:picChg chg="add del mod">
          <ac:chgData name="Uzair Asif" userId="5c010446-aefb-456c-92b5-ef771be03196" providerId="ADAL" clId="{563A8867-E4C5-4FE4-A39E-6284341C2E63}" dt="2021-11-01T06:09:39.392" v="24" actId="478"/>
          <ac:picMkLst>
            <pc:docMk/>
            <pc:sldMk cId="3658071541" sldId="256"/>
            <ac:picMk id="9" creationId="{D9A270A2-E0DB-478E-8A4C-EDFB6EA1DADF}"/>
          </ac:picMkLst>
        </pc:picChg>
        <pc:picChg chg="add del mod">
          <ac:chgData name="Uzair Asif" userId="5c010446-aefb-456c-92b5-ef771be03196" providerId="ADAL" clId="{563A8867-E4C5-4FE4-A39E-6284341C2E63}" dt="2021-11-01T06:09:39.853" v="25" actId="478"/>
          <ac:picMkLst>
            <pc:docMk/>
            <pc:sldMk cId="3658071541" sldId="256"/>
            <ac:picMk id="10" creationId="{2C96A8C9-600F-44AB-A516-989516E7D54D}"/>
          </ac:picMkLst>
        </pc:picChg>
        <pc:picChg chg="add del mod">
          <ac:chgData name="Uzair Asif" userId="5c010446-aefb-456c-92b5-ef771be03196" providerId="ADAL" clId="{563A8867-E4C5-4FE4-A39E-6284341C2E63}" dt="2021-11-01T06:09:42.802" v="29" actId="478"/>
          <ac:picMkLst>
            <pc:docMk/>
            <pc:sldMk cId="3658071541" sldId="256"/>
            <ac:picMk id="11" creationId="{7781AF7F-D335-48F8-AD85-91CBA4755955}"/>
          </ac:picMkLst>
        </pc:picChg>
        <pc:picChg chg="add del mod">
          <ac:chgData name="Uzair Asif" userId="5c010446-aefb-456c-92b5-ef771be03196" providerId="ADAL" clId="{563A8867-E4C5-4FE4-A39E-6284341C2E63}" dt="2021-11-01T06:09:40.622" v="26" actId="478"/>
          <ac:picMkLst>
            <pc:docMk/>
            <pc:sldMk cId="3658071541" sldId="256"/>
            <ac:picMk id="12" creationId="{9B5F0982-D127-4356-BFFA-20B4D47B3444}"/>
          </ac:picMkLst>
        </pc:picChg>
        <pc:picChg chg="add del mod">
          <ac:chgData name="Uzair Asif" userId="5c010446-aefb-456c-92b5-ef771be03196" providerId="ADAL" clId="{563A8867-E4C5-4FE4-A39E-6284341C2E63}" dt="2021-11-01T06:09:41.517" v="27" actId="478"/>
          <ac:picMkLst>
            <pc:docMk/>
            <pc:sldMk cId="3658071541" sldId="256"/>
            <ac:picMk id="13" creationId="{45C3F28C-5245-4CEB-8005-78AE27B610C6}"/>
          </ac:picMkLst>
        </pc:picChg>
        <pc:picChg chg="add mod">
          <ac:chgData name="Uzair Asif" userId="5c010446-aefb-456c-92b5-ef771be03196" providerId="ADAL" clId="{563A8867-E4C5-4FE4-A39E-6284341C2E63}" dt="2021-11-01T08:00:08.313" v="2184" actId="1076"/>
          <ac:picMkLst>
            <pc:docMk/>
            <pc:sldMk cId="3658071541" sldId="256"/>
            <ac:picMk id="14" creationId="{14DD7574-C821-42B0-99DC-A0CBBD9D327C}"/>
          </ac:picMkLst>
        </pc:picChg>
        <pc:picChg chg="add mod">
          <ac:chgData name="Uzair Asif" userId="5c010446-aefb-456c-92b5-ef771be03196" providerId="ADAL" clId="{563A8867-E4C5-4FE4-A39E-6284341C2E63}" dt="2021-11-01T08:04:25.952" v="2251" actId="1076"/>
          <ac:picMkLst>
            <pc:docMk/>
            <pc:sldMk cId="3658071541" sldId="256"/>
            <ac:picMk id="15" creationId="{37C85CB8-FA36-4546-99C9-5F01DD1083BB}"/>
          </ac:picMkLst>
        </pc:picChg>
        <pc:picChg chg="add mod">
          <ac:chgData name="Uzair Asif" userId="5c010446-aefb-456c-92b5-ef771be03196" providerId="ADAL" clId="{563A8867-E4C5-4FE4-A39E-6284341C2E63}" dt="2021-11-01T07:59:47.326" v="2182" actId="1076"/>
          <ac:picMkLst>
            <pc:docMk/>
            <pc:sldMk cId="3658071541" sldId="256"/>
            <ac:picMk id="16" creationId="{48C3172D-81D5-452A-B939-C077F90E29E5}"/>
          </ac:picMkLst>
        </pc:picChg>
        <pc:picChg chg="add mod">
          <ac:chgData name="Uzair Asif" userId="5c010446-aefb-456c-92b5-ef771be03196" providerId="ADAL" clId="{563A8867-E4C5-4FE4-A39E-6284341C2E63}" dt="2021-11-01T08:05:07.705" v="2257" actId="1035"/>
          <ac:picMkLst>
            <pc:docMk/>
            <pc:sldMk cId="3658071541" sldId="256"/>
            <ac:picMk id="17" creationId="{A19320EF-7266-4C25-B846-D0DA61AA634C}"/>
          </ac:picMkLst>
        </pc:picChg>
        <pc:picChg chg="add mod">
          <ac:chgData name="Uzair Asif" userId="5c010446-aefb-456c-92b5-ef771be03196" providerId="ADAL" clId="{563A8867-E4C5-4FE4-A39E-6284341C2E63}" dt="2021-11-01T08:01:52.497" v="2219" actId="1035"/>
          <ac:picMkLst>
            <pc:docMk/>
            <pc:sldMk cId="3658071541" sldId="256"/>
            <ac:picMk id="18" creationId="{B92C614D-409C-45AF-9AA2-450826121B0C}"/>
          </ac:picMkLst>
        </pc:picChg>
        <pc:picChg chg="add mod">
          <ac:chgData name="Uzair Asif" userId="5c010446-aefb-456c-92b5-ef771be03196" providerId="ADAL" clId="{563A8867-E4C5-4FE4-A39E-6284341C2E63}" dt="2021-11-01T08:02:22.947" v="2237" actId="1036"/>
          <ac:picMkLst>
            <pc:docMk/>
            <pc:sldMk cId="3658071541" sldId="256"/>
            <ac:picMk id="19" creationId="{56EB0ED2-CF6E-4C0E-8C75-526A8E7F056D}"/>
          </ac:picMkLst>
        </pc:picChg>
        <pc:picChg chg="add del mod">
          <ac:chgData name="Uzair Asif" userId="5c010446-aefb-456c-92b5-ef771be03196" providerId="ADAL" clId="{563A8867-E4C5-4FE4-A39E-6284341C2E63}" dt="2021-11-01T08:00:14.070" v="2185" actId="478"/>
          <ac:picMkLst>
            <pc:docMk/>
            <pc:sldMk cId="3658071541" sldId="256"/>
            <ac:picMk id="20" creationId="{758B0215-E109-41ED-9F0F-29AB888A8CF9}"/>
          </ac:picMkLst>
        </pc:picChg>
        <pc:picChg chg="add del mod">
          <ac:chgData name="Uzair Asif" userId="5c010446-aefb-456c-92b5-ef771be03196" providerId="ADAL" clId="{563A8867-E4C5-4FE4-A39E-6284341C2E63}" dt="2021-11-01T06:11:12.602" v="45" actId="478"/>
          <ac:picMkLst>
            <pc:docMk/>
            <pc:sldMk cId="3658071541" sldId="256"/>
            <ac:picMk id="21" creationId="{F16BB357-D2A3-4BC8-AF0A-485FBFCB6C76}"/>
          </ac:picMkLst>
        </pc:picChg>
        <pc:picChg chg="add del mod">
          <ac:chgData name="Uzair Asif" userId="5c010446-aefb-456c-92b5-ef771be03196" providerId="ADAL" clId="{563A8867-E4C5-4FE4-A39E-6284341C2E63}" dt="2021-11-01T06:11:24.786" v="47" actId="478"/>
          <ac:picMkLst>
            <pc:docMk/>
            <pc:sldMk cId="3658071541" sldId="256"/>
            <ac:picMk id="22" creationId="{8CFE76BB-78BA-43A2-A0FF-66D4EDB5113A}"/>
          </ac:picMkLst>
        </pc:picChg>
        <pc:picChg chg="add mod">
          <ac:chgData name="Uzair Asif" userId="5c010446-aefb-456c-92b5-ef771be03196" providerId="ADAL" clId="{563A8867-E4C5-4FE4-A39E-6284341C2E63}" dt="2021-11-01T10:02:33.473" v="2636" actId="1038"/>
          <ac:picMkLst>
            <pc:docMk/>
            <pc:sldMk cId="3658071541" sldId="256"/>
            <ac:picMk id="79" creationId="{F26AF959-98FB-4E26-95C7-3FC3AC63D0F1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80" creationId="{576AA2D8-F713-4EA2-97B8-B59E3DD0D2FE}"/>
          </ac:picMkLst>
        </pc:picChg>
        <pc:picChg chg="add mod">
          <ac:chgData name="Uzair Asif" userId="5c010446-aefb-456c-92b5-ef771be03196" providerId="ADAL" clId="{563A8867-E4C5-4FE4-A39E-6284341C2E63}" dt="2021-11-01T09:56:39.892" v="2445" actId="1038"/>
          <ac:picMkLst>
            <pc:docMk/>
            <pc:sldMk cId="3658071541" sldId="256"/>
            <ac:picMk id="82" creationId="{FCE6B58F-2E16-4BF3-B13D-B90F383D6C80}"/>
          </ac:picMkLst>
        </pc:picChg>
        <pc:picChg chg="add mod">
          <ac:chgData name="Uzair Asif" userId="5c010446-aefb-456c-92b5-ef771be03196" providerId="ADAL" clId="{563A8867-E4C5-4FE4-A39E-6284341C2E63}" dt="2021-11-01T06:55:46.966" v="989" actId="1037"/>
          <ac:picMkLst>
            <pc:docMk/>
            <pc:sldMk cId="3658071541" sldId="256"/>
            <ac:picMk id="84" creationId="{5A1A9448-AA55-4BBE-9C7B-43A16397FDB0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86" creationId="{4E0A27E8-893C-43B5-8970-1FDD6B1C99D7}"/>
          </ac:picMkLst>
        </pc:picChg>
        <pc:picChg chg="add del mod">
          <ac:chgData name="Uzair Asif" userId="5c010446-aefb-456c-92b5-ef771be03196" providerId="ADAL" clId="{563A8867-E4C5-4FE4-A39E-6284341C2E63}" dt="2021-11-01T07:49:53.565" v="2120" actId="478"/>
          <ac:picMkLst>
            <pc:docMk/>
            <pc:sldMk cId="3658071541" sldId="256"/>
            <ac:picMk id="90" creationId="{3AABEDCC-3BA9-42B8-A9C8-2271510B7344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91" creationId="{884A3C86-70AC-4AD0-A2B5-99B3A70BF9CC}"/>
          </ac:picMkLst>
        </pc:picChg>
        <pc:picChg chg="add del mod">
          <ac:chgData name="Uzair Asif" userId="5c010446-aefb-456c-92b5-ef771be03196" providerId="ADAL" clId="{563A8867-E4C5-4FE4-A39E-6284341C2E63}" dt="2021-11-01T07:06:15.768" v="1226" actId="1038"/>
          <ac:picMkLst>
            <pc:docMk/>
            <pc:sldMk cId="3658071541" sldId="256"/>
            <ac:picMk id="99" creationId="{AE91A3ED-9F26-4F0F-AE40-CE66A4965FDF}"/>
          </ac:picMkLst>
        </pc:picChg>
        <pc:picChg chg="add del mod">
          <ac:chgData name="Uzair Asif" userId="5c010446-aefb-456c-92b5-ef771be03196" providerId="ADAL" clId="{563A8867-E4C5-4FE4-A39E-6284341C2E63}" dt="2021-11-01T07:43:52.583" v="2030" actId="478"/>
          <ac:picMkLst>
            <pc:docMk/>
            <pc:sldMk cId="3658071541" sldId="256"/>
            <ac:picMk id="167" creationId="{48898CE0-C16C-4CEC-9212-CA2A9036E8AE}"/>
          </ac:picMkLst>
        </pc:picChg>
        <pc:picChg chg="add del mod">
          <ac:chgData name="Uzair Asif" userId="5c010446-aefb-456c-92b5-ef771be03196" providerId="ADAL" clId="{563A8867-E4C5-4FE4-A39E-6284341C2E63}" dt="2021-11-01T07:28:04.434" v="1417" actId="478"/>
          <ac:picMkLst>
            <pc:docMk/>
            <pc:sldMk cId="3658071541" sldId="256"/>
            <ac:picMk id="168" creationId="{5C4686BA-CE86-4317-A3AB-D77ABBB68AED}"/>
          </ac:picMkLst>
        </pc:picChg>
        <pc:picChg chg="add del mod">
          <ac:chgData name="Uzair Asif" userId="5c010446-aefb-456c-92b5-ef771be03196" providerId="ADAL" clId="{563A8867-E4C5-4FE4-A39E-6284341C2E63}" dt="2021-11-01T07:28:04.434" v="1417" actId="478"/>
          <ac:picMkLst>
            <pc:docMk/>
            <pc:sldMk cId="3658071541" sldId="256"/>
            <ac:picMk id="169" creationId="{26C2DC53-C7CF-4CB2-9D58-9CC1596794F2}"/>
          </ac:picMkLst>
        </pc:picChg>
        <pc:picChg chg="add del mod">
          <ac:chgData name="Uzair Asif" userId="5c010446-aefb-456c-92b5-ef771be03196" providerId="ADAL" clId="{563A8867-E4C5-4FE4-A39E-6284341C2E63}" dt="2021-11-01T07:29:56.339" v="1540" actId="478"/>
          <ac:picMkLst>
            <pc:docMk/>
            <pc:sldMk cId="3658071541" sldId="256"/>
            <ac:picMk id="174" creationId="{C22CEB78-7DA0-4F66-990F-DF1CC1E29FD2}"/>
          </ac:picMkLst>
        </pc:picChg>
        <pc:picChg chg="add del mod">
          <ac:chgData name="Uzair Asif" userId="5c010446-aefb-456c-92b5-ef771be03196" providerId="ADAL" clId="{563A8867-E4C5-4FE4-A39E-6284341C2E63}" dt="2021-11-01T07:30:03.001" v="1542" actId="478"/>
          <ac:picMkLst>
            <pc:docMk/>
            <pc:sldMk cId="3658071541" sldId="256"/>
            <ac:picMk id="175" creationId="{F3370089-1524-418F-B0B6-AEC563BEC9B7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181" creationId="{12412598-4A8F-4542-951D-E5CAEFF1D2F1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182" creationId="{574BB830-92B0-4572-8A64-71EEADE4FD16}"/>
          </ac:picMkLst>
        </pc:picChg>
        <pc:picChg chg="add del mod">
          <ac:chgData name="Uzair Asif" userId="5c010446-aefb-456c-92b5-ef771be03196" providerId="ADAL" clId="{563A8867-E4C5-4FE4-A39E-6284341C2E63}" dt="2021-11-01T07:43:51.385" v="2029" actId="478"/>
          <ac:picMkLst>
            <pc:docMk/>
            <pc:sldMk cId="3658071541" sldId="256"/>
            <ac:picMk id="188" creationId="{B65BB533-8649-45CD-B350-8228AC984BF2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189" creationId="{01D4E439-0A89-45F9-A770-78D25BA9082E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190" creationId="{F07073F1-9470-46E7-BC35-4CF4DB223333}"/>
          </ac:picMkLst>
        </pc:picChg>
        <pc:picChg chg="add mod">
          <ac:chgData name="Uzair Asif" userId="5c010446-aefb-456c-92b5-ef771be03196" providerId="ADAL" clId="{563A8867-E4C5-4FE4-A39E-6284341C2E63}" dt="2021-11-01T07:43:45.065" v="2028" actId="1036"/>
          <ac:picMkLst>
            <pc:docMk/>
            <pc:sldMk cId="3658071541" sldId="256"/>
            <ac:picMk id="196" creationId="{AE539B57-27FB-47E3-80CA-1438BE9D07A4}"/>
          </ac:picMkLst>
        </pc:picChg>
        <pc:picChg chg="add mod">
          <ac:chgData name="Uzair Asif" userId="5c010446-aefb-456c-92b5-ef771be03196" providerId="ADAL" clId="{563A8867-E4C5-4FE4-A39E-6284341C2E63}" dt="2021-11-01T07:43:06.035" v="2003" actId="1035"/>
          <ac:picMkLst>
            <pc:docMk/>
            <pc:sldMk cId="3658071541" sldId="256"/>
            <ac:picMk id="197" creationId="{89ED7B05-7296-411D-AAA2-8670E9FBFF36}"/>
          </ac:picMkLst>
        </pc:picChg>
        <pc:picChg chg="add mod">
          <ac:chgData name="Uzair Asif" userId="5c010446-aefb-456c-92b5-ef771be03196" providerId="ADAL" clId="{563A8867-E4C5-4FE4-A39E-6284341C2E63}" dt="2021-11-01T07:47:03.417" v="2069" actId="1076"/>
          <ac:picMkLst>
            <pc:docMk/>
            <pc:sldMk cId="3658071541" sldId="256"/>
            <ac:picMk id="198" creationId="{AAF8987F-8FDC-4391-BC37-FECCDCC5C5DA}"/>
          </ac:picMkLst>
        </pc:picChg>
        <pc:picChg chg="add mod ord">
          <ac:chgData name="Uzair Asif" userId="5c010446-aefb-456c-92b5-ef771be03196" providerId="ADAL" clId="{563A8867-E4C5-4FE4-A39E-6284341C2E63}" dt="2021-11-01T07:44:26.518" v="2036" actId="167"/>
          <ac:picMkLst>
            <pc:docMk/>
            <pc:sldMk cId="3658071541" sldId="256"/>
            <ac:picMk id="228" creationId="{52C50E5E-4DCE-409E-9F82-18773052FAD0}"/>
          </ac:picMkLst>
        </pc:picChg>
        <pc:picChg chg="add mod ord">
          <ac:chgData name="Uzair Asif" userId="5c010446-aefb-456c-92b5-ef771be03196" providerId="ADAL" clId="{563A8867-E4C5-4FE4-A39E-6284341C2E63}" dt="2021-11-01T07:44:30.465" v="2037" actId="167"/>
          <ac:picMkLst>
            <pc:docMk/>
            <pc:sldMk cId="3658071541" sldId="256"/>
            <ac:picMk id="229" creationId="{203C9FF0-C7AA-4497-A232-32EF2E15CE29}"/>
          </ac:picMkLst>
        </pc:picChg>
        <pc:picChg chg="add del mod ord">
          <ac:chgData name="Uzair Asif" userId="5c010446-aefb-456c-92b5-ef771be03196" providerId="ADAL" clId="{563A8867-E4C5-4FE4-A39E-6284341C2E63}" dt="2021-11-01T08:22:54.582" v="2396" actId="478"/>
          <ac:picMkLst>
            <pc:docMk/>
            <pc:sldMk cId="3658071541" sldId="256"/>
            <ac:picMk id="277" creationId="{79F364D5-9ABE-4343-8AA5-B4A8546600FA}"/>
          </ac:picMkLst>
        </pc:picChg>
        <pc:picChg chg="add mod">
          <ac:chgData name="Uzair Asif" userId="5c010446-aefb-456c-92b5-ef771be03196" providerId="ADAL" clId="{563A8867-E4C5-4FE4-A39E-6284341C2E63}" dt="2021-11-01T09:53:48.128" v="2423" actId="14100"/>
          <ac:picMkLst>
            <pc:docMk/>
            <pc:sldMk cId="3658071541" sldId="256"/>
            <ac:picMk id="279" creationId="{B4A936A1-499B-444D-9259-4693924D8E6E}"/>
          </ac:picMkLst>
        </pc:picChg>
        <pc:cxnChg chg="add mod">
          <ac:chgData name="Uzair Asif" userId="5c010446-aefb-456c-92b5-ef771be03196" providerId="ADAL" clId="{563A8867-E4C5-4FE4-A39E-6284341C2E63}" dt="2021-11-01T08:09:03.992" v="2370" actId="14100"/>
          <ac:cxnSpMkLst>
            <pc:docMk/>
            <pc:sldMk cId="3658071541" sldId="256"/>
            <ac:cxnSpMk id="31" creationId="{7717242B-1FFD-4285-BC5D-D0387082C66F}"/>
          </ac:cxnSpMkLst>
        </pc:cxnChg>
        <pc:cxnChg chg="add mod">
          <ac:chgData name="Uzair Asif" userId="5c010446-aefb-456c-92b5-ef771be03196" providerId="ADAL" clId="{563A8867-E4C5-4FE4-A39E-6284341C2E63}" dt="2021-11-01T08:09:28.696" v="2381" actId="1037"/>
          <ac:cxnSpMkLst>
            <pc:docMk/>
            <pc:sldMk cId="3658071541" sldId="256"/>
            <ac:cxnSpMk id="32" creationId="{39317B6A-0EAC-489B-9651-8986E5C578EE}"/>
          </ac:cxnSpMkLst>
        </pc:cxnChg>
        <pc:cxnChg chg="add mod">
          <ac:chgData name="Uzair Asif" userId="5c010446-aefb-456c-92b5-ef771be03196" providerId="ADAL" clId="{563A8867-E4C5-4FE4-A39E-6284341C2E63}" dt="2021-11-01T08:09:28.696" v="2381" actId="1037"/>
          <ac:cxnSpMkLst>
            <pc:docMk/>
            <pc:sldMk cId="3658071541" sldId="256"/>
            <ac:cxnSpMk id="33" creationId="{E9776B82-7B6A-4CF4-9DE0-5C40093C99CD}"/>
          </ac:cxnSpMkLst>
        </pc:cxnChg>
        <pc:cxnChg chg="add del mod">
          <ac:chgData name="Uzair Asif" userId="5c010446-aefb-456c-92b5-ef771be03196" providerId="ADAL" clId="{563A8867-E4C5-4FE4-A39E-6284341C2E63}" dt="2021-11-01T06:15:49.296" v="114" actId="478"/>
          <ac:cxnSpMkLst>
            <pc:docMk/>
            <pc:sldMk cId="3658071541" sldId="256"/>
            <ac:cxnSpMk id="34" creationId="{5E7F0415-7EFA-4869-A788-03D2BAD39183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35" creationId="{B834F210-3E2F-4E95-843B-A4A14D15C409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36" creationId="{4F71F6A7-85B9-46F3-A8AA-85EBFAF058A5}"/>
          </ac:cxnSpMkLst>
        </pc:cxnChg>
        <pc:cxnChg chg="add del mod">
          <ac:chgData name="Uzair Asif" userId="5c010446-aefb-456c-92b5-ef771be03196" providerId="ADAL" clId="{563A8867-E4C5-4FE4-A39E-6284341C2E63}" dt="2021-11-01T06:17:59.842" v="186" actId="478"/>
          <ac:cxnSpMkLst>
            <pc:docMk/>
            <pc:sldMk cId="3658071541" sldId="256"/>
            <ac:cxnSpMk id="37" creationId="{324FBF50-451C-4925-A3E0-8C631BD7A3AD}"/>
          </ac:cxnSpMkLst>
        </pc:cxnChg>
        <pc:cxnChg chg="add del mod">
          <ac:chgData name="Uzair Asif" userId="5c010446-aefb-456c-92b5-ef771be03196" providerId="ADAL" clId="{563A8867-E4C5-4FE4-A39E-6284341C2E63}" dt="2021-11-01T06:17:58.442" v="185" actId="478"/>
          <ac:cxnSpMkLst>
            <pc:docMk/>
            <pc:sldMk cId="3658071541" sldId="256"/>
            <ac:cxnSpMk id="38" creationId="{0AA7923F-B066-4352-AD61-5DA12FF551C0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39" creationId="{7CDBC0B6-C81D-4A1A-B2B2-82AAEF9EA48E}"/>
          </ac:cxnSpMkLst>
        </pc:cxnChg>
        <pc:cxnChg chg="add del mod">
          <ac:chgData name="Uzair Asif" userId="5c010446-aefb-456c-92b5-ef771be03196" providerId="ADAL" clId="{563A8867-E4C5-4FE4-A39E-6284341C2E63}" dt="2021-11-01T06:18:26.933" v="191" actId="478"/>
          <ac:cxnSpMkLst>
            <pc:docMk/>
            <pc:sldMk cId="3658071541" sldId="256"/>
            <ac:cxnSpMk id="40" creationId="{D44A8C7D-D8B3-43A1-9E16-287B90A68DBC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41" creationId="{F93FE78A-B742-4A4A-AF7E-8B7055E106E4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42" creationId="{4049F1D3-0550-4F97-A4D7-F1CE1ECAB5BC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43" creationId="{00C76B3E-810F-4468-89F4-016555A27630}"/>
          </ac:cxnSpMkLst>
        </pc:cxnChg>
        <pc:cxnChg chg="add mod">
          <ac:chgData name="Uzair Asif" userId="5c010446-aefb-456c-92b5-ef771be03196" providerId="ADAL" clId="{563A8867-E4C5-4FE4-A39E-6284341C2E63}" dt="2021-11-01T09:54:24.322" v="2426" actId="14100"/>
          <ac:cxnSpMkLst>
            <pc:docMk/>
            <pc:sldMk cId="3658071541" sldId="256"/>
            <ac:cxnSpMk id="45" creationId="{9775AA68-A4CA-44BC-8439-1D4C595998F6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53" creationId="{C1A15780-DC2B-47B7-8429-F37619D3DE12}"/>
          </ac:cxnSpMkLst>
        </pc:cxnChg>
        <pc:cxnChg chg="add del mod">
          <ac:chgData name="Uzair Asif" userId="5c010446-aefb-456c-92b5-ef771be03196" providerId="ADAL" clId="{563A8867-E4C5-4FE4-A39E-6284341C2E63}" dt="2021-11-01T06:26:45.377" v="298" actId="478"/>
          <ac:cxnSpMkLst>
            <pc:docMk/>
            <pc:sldMk cId="3658071541" sldId="256"/>
            <ac:cxnSpMk id="54" creationId="{48364683-43A0-48AA-B221-9BE937EDDF93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56" creationId="{942631A5-3E37-413B-958F-4BAE0879BC38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57" creationId="{6E5490D3-BA75-4FBC-848D-C69E6A8FD790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58" creationId="{1C121FEF-30EA-48EE-BA12-E29E3C4B222C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59" creationId="{0FCE81F8-90D6-4C01-8124-5205F44BEDA5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0" creationId="{D2EE6AEB-ACCF-4F99-894D-9A75B9F0C3C8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1" creationId="{BF049ED2-0DDF-4923-B057-E9182A66F8C5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2" creationId="{3173354E-EBBE-4180-BC28-AB8FF3A76105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3" creationId="{763D4201-2C50-4EBF-A6E7-1E478945497F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4" creationId="{84A7E471-4795-436F-9A6E-E4D3C3140E9D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5" creationId="{6066167C-B283-42AD-BA86-233385B6EC15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6" creationId="{3A7D28BC-EA29-4C8E-B569-A24C5EF7B301}"/>
          </ac:cxnSpMkLst>
        </pc:cxnChg>
        <pc:cxnChg chg="add del mod">
          <ac:chgData name="Uzair Asif" userId="5c010446-aefb-456c-92b5-ef771be03196" providerId="ADAL" clId="{563A8867-E4C5-4FE4-A39E-6284341C2E63}" dt="2021-11-01T08:02:08.092" v="2232" actId="478"/>
          <ac:cxnSpMkLst>
            <pc:docMk/>
            <pc:sldMk cId="3658071541" sldId="256"/>
            <ac:cxnSpMk id="67" creationId="{B40DC306-69D8-456A-9DCE-BD5A19CA97E0}"/>
          </ac:cxnSpMkLst>
        </pc:cxnChg>
        <pc:cxnChg chg="add del mod">
          <ac:chgData name="Uzair Asif" userId="5c010446-aefb-456c-92b5-ef771be03196" providerId="ADAL" clId="{563A8867-E4C5-4FE4-A39E-6284341C2E63}" dt="2021-11-01T06:22:30.157" v="285" actId="478"/>
          <ac:cxnSpMkLst>
            <pc:docMk/>
            <pc:sldMk cId="3658071541" sldId="256"/>
            <ac:cxnSpMk id="71" creationId="{D0BD4613-7A5D-4065-8115-F732EBCA0EAD}"/>
          </ac:cxnSpMkLst>
        </pc:cxnChg>
        <pc:cxnChg chg="add mod">
          <ac:chgData name="Uzair Asif" userId="5c010446-aefb-456c-92b5-ef771be03196" providerId="ADAL" clId="{563A8867-E4C5-4FE4-A39E-6284341C2E63}" dt="2021-11-01T08:08:52.882" v="2368" actId="14100"/>
          <ac:cxnSpMkLst>
            <pc:docMk/>
            <pc:sldMk cId="3658071541" sldId="256"/>
            <ac:cxnSpMk id="74" creationId="{31211F10-0E74-4F44-939A-601A55E08D40}"/>
          </ac:cxnSpMkLst>
        </pc:cxnChg>
        <pc:cxnChg chg="add del mod">
          <ac:chgData name="Uzair Asif" userId="5c010446-aefb-456c-92b5-ef771be03196" providerId="ADAL" clId="{563A8867-E4C5-4FE4-A39E-6284341C2E63}" dt="2021-11-01T06:29:02.527" v="339" actId="478"/>
          <ac:cxnSpMkLst>
            <pc:docMk/>
            <pc:sldMk cId="3658071541" sldId="256"/>
            <ac:cxnSpMk id="81" creationId="{ED58765C-B115-4D86-9A2C-6081CEA3BCD5}"/>
          </ac:cxnSpMkLst>
        </pc:cxnChg>
        <pc:cxnChg chg="add del mod">
          <ac:chgData name="Uzair Asif" userId="5c010446-aefb-456c-92b5-ef771be03196" providerId="ADAL" clId="{563A8867-E4C5-4FE4-A39E-6284341C2E63}" dt="2021-11-01T06:36:32.307" v="588" actId="478"/>
          <ac:cxnSpMkLst>
            <pc:docMk/>
            <pc:sldMk cId="3658071541" sldId="256"/>
            <ac:cxnSpMk id="83" creationId="{880906FD-4695-49EA-82D9-B659E034183A}"/>
          </ac:cxnSpMkLst>
        </pc:cxnChg>
        <pc:cxnChg chg="add del mod">
          <ac:chgData name="Uzair Asif" userId="5c010446-aefb-456c-92b5-ef771be03196" providerId="ADAL" clId="{563A8867-E4C5-4FE4-A39E-6284341C2E63}" dt="2021-11-01T06:33:51.553" v="559" actId="478"/>
          <ac:cxnSpMkLst>
            <pc:docMk/>
            <pc:sldMk cId="3658071541" sldId="256"/>
            <ac:cxnSpMk id="87" creationId="{DAFA75CA-56C8-464A-9F67-C9EFDCE783D8}"/>
          </ac:cxnSpMkLst>
        </pc:cxnChg>
        <pc:cxnChg chg="add del mod">
          <ac:chgData name="Uzair Asif" userId="5c010446-aefb-456c-92b5-ef771be03196" providerId="ADAL" clId="{563A8867-E4C5-4FE4-A39E-6284341C2E63}" dt="2021-11-01T06:36:26.408" v="587" actId="478"/>
          <ac:cxnSpMkLst>
            <pc:docMk/>
            <pc:sldMk cId="3658071541" sldId="256"/>
            <ac:cxnSpMk id="88" creationId="{655D06D3-59AA-472B-B974-6CB4CDDBD45F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92" creationId="{E1E0B188-8441-4852-A304-A6883F9F3CE3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93" creationId="{217270A8-69A2-4C69-A8DD-2C9F89EFDA5A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94" creationId="{909E25A1-22C5-4ACD-B634-0609C54DC6EF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97" creationId="{460F07B9-7E29-4A42-8439-D8FCA8784534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101" creationId="{81AE88A2-CF2A-429A-8E93-A23787CD7158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103" creationId="{1138669E-023D-4324-A83F-A37CF2B97FD7}"/>
          </ac:cxnSpMkLst>
        </pc:cxnChg>
        <pc:cxnChg chg="add mod">
          <ac:chgData name="Uzair Asif" userId="5c010446-aefb-456c-92b5-ef771be03196" providerId="ADAL" clId="{563A8867-E4C5-4FE4-A39E-6284341C2E63}" dt="2021-11-01T07:02:07.181" v="1157" actId="1582"/>
          <ac:cxnSpMkLst>
            <pc:docMk/>
            <pc:sldMk cId="3658071541" sldId="256"/>
            <ac:cxnSpMk id="107" creationId="{3679E269-9081-4F8B-8AD2-FA0CDC8EF97B}"/>
          </ac:cxnSpMkLst>
        </pc:cxnChg>
        <pc:cxnChg chg="add mod">
          <ac:chgData name="Uzair Asif" userId="5c010446-aefb-456c-92b5-ef771be03196" providerId="ADAL" clId="{563A8867-E4C5-4FE4-A39E-6284341C2E63}" dt="2021-11-01T07:01:56.432" v="1155" actId="1582"/>
          <ac:cxnSpMkLst>
            <pc:docMk/>
            <pc:sldMk cId="3658071541" sldId="256"/>
            <ac:cxnSpMk id="113" creationId="{D703CE80-1837-48F6-9289-AA28498B3CBE}"/>
          </ac:cxnSpMkLst>
        </pc:cxnChg>
        <pc:cxnChg chg="add mod">
          <ac:chgData name="Uzair Asif" userId="5c010446-aefb-456c-92b5-ef771be03196" providerId="ADAL" clId="{563A8867-E4C5-4FE4-A39E-6284341C2E63}" dt="2021-11-01T07:40:53.521" v="1976" actId="14100"/>
          <ac:cxnSpMkLst>
            <pc:docMk/>
            <pc:sldMk cId="3658071541" sldId="256"/>
            <ac:cxnSpMk id="119" creationId="{0B52F922-BACA-475E-BB79-3ED8977223CB}"/>
          </ac:cxnSpMkLst>
        </pc:cxnChg>
        <pc:cxnChg chg="add del mod">
          <ac:chgData name="Uzair Asif" userId="5c010446-aefb-456c-92b5-ef771be03196" providerId="ADAL" clId="{563A8867-E4C5-4FE4-A39E-6284341C2E63}" dt="2021-11-01T07:26:39.661" v="1347" actId="478"/>
          <ac:cxnSpMkLst>
            <pc:docMk/>
            <pc:sldMk cId="3658071541" sldId="256"/>
            <ac:cxnSpMk id="120" creationId="{25A6156B-6596-46D3-A464-3627B3CC67D6}"/>
          </ac:cxnSpMkLst>
        </pc:cxnChg>
        <pc:cxnChg chg="add mod">
          <ac:chgData name="Uzair Asif" userId="5c010446-aefb-456c-92b5-ef771be03196" providerId="ADAL" clId="{563A8867-E4C5-4FE4-A39E-6284341C2E63}" dt="2021-11-01T07:49:34.647" v="2119" actId="14100"/>
          <ac:cxnSpMkLst>
            <pc:docMk/>
            <pc:sldMk cId="3658071541" sldId="256"/>
            <ac:cxnSpMk id="121" creationId="{FCC6B3C3-0F5A-4331-8DF0-501A0B11F223}"/>
          </ac:cxnSpMkLst>
        </pc:cxnChg>
        <pc:cxnChg chg="add mod">
          <ac:chgData name="Uzair Asif" userId="5c010446-aefb-456c-92b5-ef771be03196" providerId="ADAL" clId="{563A8867-E4C5-4FE4-A39E-6284341C2E63}" dt="2021-11-01T07:40:36.953" v="1951" actId="1037"/>
          <ac:cxnSpMkLst>
            <pc:docMk/>
            <pc:sldMk cId="3658071541" sldId="256"/>
            <ac:cxnSpMk id="122" creationId="{3DB0240E-CB37-4FD6-876C-3903E772E141}"/>
          </ac:cxnSpMkLst>
        </pc:cxnChg>
        <pc:cxnChg chg="add mod">
          <ac:chgData name="Uzair Asif" userId="5c010446-aefb-456c-92b5-ef771be03196" providerId="ADAL" clId="{563A8867-E4C5-4FE4-A39E-6284341C2E63}" dt="2021-11-01T09:58:07.587" v="2459" actId="14100"/>
          <ac:cxnSpMkLst>
            <pc:docMk/>
            <pc:sldMk cId="3658071541" sldId="256"/>
            <ac:cxnSpMk id="138" creationId="{A0E70C07-0A7E-4585-AC74-5881B008C69B}"/>
          </ac:cxnSpMkLst>
        </pc:cxnChg>
        <pc:cxnChg chg="add del mod">
          <ac:chgData name="Uzair Asif" userId="5c010446-aefb-456c-92b5-ef771be03196" providerId="ADAL" clId="{563A8867-E4C5-4FE4-A39E-6284341C2E63}" dt="2021-11-01T07:41:04.313" v="1978" actId="478"/>
          <ac:cxnSpMkLst>
            <pc:docMk/>
            <pc:sldMk cId="3658071541" sldId="256"/>
            <ac:cxnSpMk id="141" creationId="{A67C5AF1-96DA-4562-AA2F-DE264CBDC9AF}"/>
          </ac:cxnSpMkLst>
        </pc:cxnChg>
        <pc:cxnChg chg="add mod">
          <ac:chgData name="Uzair Asif" userId="5c010446-aefb-456c-92b5-ef771be03196" providerId="ADAL" clId="{563A8867-E4C5-4FE4-A39E-6284341C2E63}" dt="2021-11-01T06:59:07.580" v="1089" actId="1076"/>
          <ac:cxnSpMkLst>
            <pc:docMk/>
            <pc:sldMk cId="3658071541" sldId="256"/>
            <ac:cxnSpMk id="145" creationId="{7A563066-DF8F-4FD1-B201-9A8EB814E15A}"/>
          </ac:cxnSpMkLst>
        </pc:cxnChg>
        <pc:cxnChg chg="add mod">
          <ac:chgData name="Uzair Asif" userId="5c010446-aefb-456c-92b5-ef771be03196" providerId="ADAL" clId="{563A8867-E4C5-4FE4-A39E-6284341C2E63}" dt="2021-11-01T07:25:08.441" v="1304" actId="1037"/>
          <ac:cxnSpMkLst>
            <pc:docMk/>
            <pc:sldMk cId="3658071541" sldId="256"/>
            <ac:cxnSpMk id="146" creationId="{67AFBC6A-D8F9-40B8-9F57-C99F76FA2A1A}"/>
          </ac:cxnSpMkLst>
        </pc:cxnChg>
        <pc:cxnChg chg="add mod">
          <ac:chgData name="Uzair Asif" userId="5c010446-aefb-456c-92b5-ef771be03196" providerId="ADAL" clId="{563A8867-E4C5-4FE4-A39E-6284341C2E63}" dt="2021-11-01T06:59:15.221" v="1098" actId="1036"/>
          <ac:cxnSpMkLst>
            <pc:docMk/>
            <pc:sldMk cId="3658071541" sldId="256"/>
            <ac:cxnSpMk id="147" creationId="{1B0D6431-64D2-4539-B06F-16BA17B4BD1F}"/>
          </ac:cxnSpMkLst>
        </pc:cxnChg>
        <pc:cxnChg chg="add mod">
          <ac:chgData name="Uzair Asif" userId="5c010446-aefb-456c-92b5-ef771be03196" providerId="ADAL" clId="{563A8867-E4C5-4FE4-A39E-6284341C2E63}" dt="2021-11-01T06:59:30.441" v="1100" actId="14100"/>
          <ac:cxnSpMkLst>
            <pc:docMk/>
            <pc:sldMk cId="3658071541" sldId="256"/>
            <ac:cxnSpMk id="148" creationId="{88EA6723-DAE6-49FC-814B-F5A5CBAF6ED2}"/>
          </ac:cxnSpMkLst>
        </pc:cxnChg>
        <pc:cxnChg chg="add mod">
          <ac:chgData name="Uzair Asif" userId="5c010446-aefb-456c-92b5-ef771be03196" providerId="ADAL" clId="{563A8867-E4C5-4FE4-A39E-6284341C2E63}" dt="2021-11-01T10:05:49.916" v="2722" actId="208"/>
          <ac:cxnSpMkLst>
            <pc:docMk/>
            <pc:sldMk cId="3658071541" sldId="256"/>
            <ac:cxnSpMk id="161" creationId="{8D9CE51A-3E5C-4937-991B-1C31CDC14803}"/>
          </ac:cxnSpMkLst>
        </pc:cxnChg>
        <pc:cxnChg chg="add del mod">
          <ac:chgData name="Uzair Asif" userId="5c010446-aefb-456c-92b5-ef771be03196" providerId="ADAL" clId="{563A8867-E4C5-4FE4-A39E-6284341C2E63}" dt="2021-11-01T09:58:23.777" v="2460" actId="478"/>
          <ac:cxnSpMkLst>
            <pc:docMk/>
            <pc:sldMk cId="3658071541" sldId="256"/>
            <ac:cxnSpMk id="162" creationId="{0D7FA7D3-703F-4C4B-A064-AE1D5E9C1911}"/>
          </ac:cxnSpMkLst>
        </pc:cxnChg>
        <pc:cxnChg chg="add del mod">
          <ac:chgData name="Uzair Asif" userId="5c010446-aefb-456c-92b5-ef771be03196" providerId="ADAL" clId="{563A8867-E4C5-4FE4-A39E-6284341C2E63}" dt="2021-11-01T07:05:57.254" v="1221" actId="478"/>
          <ac:cxnSpMkLst>
            <pc:docMk/>
            <pc:sldMk cId="3658071541" sldId="256"/>
            <ac:cxnSpMk id="164" creationId="{8743E1E9-6E4D-4775-A65A-D8935FC14B5D}"/>
          </ac:cxnSpMkLst>
        </pc:cxnChg>
        <pc:cxnChg chg="add del mod">
          <ac:chgData name="Uzair Asif" userId="5c010446-aefb-456c-92b5-ef771be03196" providerId="ADAL" clId="{563A8867-E4C5-4FE4-A39E-6284341C2E63}" dt="2021-11-01T07:28:04.434" v="1417" actId="478"/>
          <ac:cxnSpMkLst>
            <pc:docMk/>
            <pc:sldMk cId="3658071541" sldId="256"/>
            <ac:cxnSpMk id="170" creationId="{1846B49D-EFB0-41A6-83FA-102FAC6B8DF2}"/>
          </ac:cxnSpMkLst>
        </pc:cxnChg>
        <pc:cxnChg chg="add del mod">
          <ac:chgData name="Uzair Asif" userId="5c010446-aefb-456c-92b5-ef771be03196" providerId="ADAL" clId="{563A8867-E4C5-4FE4-A39E-6284341C2E63}" dt="2021-11-01T07:28:04.434" v="1417" actId="478"/>
          <ac:cxnSpMkLst>
            <pc:docMk/>
            <pc:sldMk cId="3658071541" sldId="256"/>
            <ac:cxnSpMk id="171" creationId="{CD3DD201-91B9-41C8-B769-5E6FBE2FD477}"/>
          </ac:cxnSpMkLst>
        </pc:cxnChg>
        <pc:cxnChg chg="add del mod">
          <ac:chgData name="Uzair Asif" userId="5c010446-aefb-456c-92b5-ef771be03196" providerId="ADAL" clId="{563A8867-E4C5-4FE4-A39E-6284341C2E63}" dt="2021-11-01T07:28:04.434" v="1417" actId="478"/>
          <ac:cxnSpMkLst>
            <pc:docMk/>
            <pc:sldMk cId="3658071541" sldId="256"/>
            <ac:cxnSpMk id="172" creationId="{990D48C4-E5DE-44C6-8FD6-7F7C89A02F40}"/>
          </ac:cxnSpMkLst>
        </pc:cxnChg>
        <pc:cxnChg chg="add del mod">
          <ac:chgData name="Uzair Asif" userId="5c010446-aefb-456c-92b5-ef771be03196" providerId="ADAL" clId="{563A8867-E4C5-4FE4-A39E-6284341C2E63}" dt="2021-11-01T07:28:04.434" v="1417" actId="478"/>
          <ac:cxnSpMkLst>
            <pc:docMk/>
            <pc:sldMk cId="3658071541" sldId="256"/>
            <ac:cxnSpMk id="173" creationId="{A40719B8-59F3-4C63-B0A2-8B7F89A9B4E4}"/>
          </ac:cxnSpMkLst>
        </pc:cxnChg>
        <pc:cxnChg chg="add del mod">
          <ac:chgData name="Uzair Asif" userId="5c010446-aefb-456c-92b5-ef771be03196" providerId="ADAL" clId="{563A8867-E4C5-4FE4-A39E-6284341C2E63}" dt="2021-11-01T07:30:05.919" v="1544" actId="478"/>
          <ac:cxnSpMkLst>
            <pc:docMk/>
            <pc:sldMk cId="3658071541" sldId="256"/>
            <ac:cxnSpMk id="176" creationId="{7184D706-66C2-4731-906B-415D6012A36D}"/>
          </ac:cxnSpMkLst>
        </pc:cxnChg>
        <pc:cxnChg chg="add del mod">
          <ac:chgData name="Uzair Asif" userId="5c010446-aefb-456c-92b5-ef771be03196" providerId="ADAL" clId="{563A8867-E4C5-4FE4-A39E-6284341C2E63}" dt="2021-11-01T07:29:58.873" v="1541" actId="478"/>
          <ac:cxnSpMkLst>
            <pc:docMk/>
            <pc:sldMk cId="3658071541" sldId="256"/>
            <ac:cxnSpMk id="177" creationId="{FF940CE1-2F27-416A-A14A-ECEA628A2A4D}"/>
          </ac:cxnSpMkLst>
        </pc:cxnChg>
        <pc:cxnChg chg="add del mod">
          <ac:chgData name="Uzair Asif" userId="5c010446-aefb-456c-92b5-ef771be03196" providerId="ADAL" clId="{563A8867-E4C5-4FE4-A39E-6284341C2E63}" dt="2021-11-01T07:30:04.941" v="1543" actId="478"/>
          <ac:cxnSpMkLst>
            <pc:docMk/>
            <pc:sldMk cId="3658071541" sldId="256"/>
            <ac:cxnSpMk id="178" creationId="{36E83216-B8CA-4FF0-A17C-ECFC35A4EDF8}"/>
          </ac:cxnSpMkLst>
        </pc:cxnChg>
        <pc:cxnChg chg="add del mod">
          <ac:chgData name="Uzair Asif" userId="5c010446-aefb-456c-92b5-ef771be03196" providerId="ADAL" clId="{563A8867-E4C5-4FE4-A39E-6284341C2E63}" dt="2021-11-01T07:30:03.001" v="1542" actId="478"/>
          <ac:cxnSpMkLst>
            <pc:docMk/>
            <pc:sldMk cId="3658071541" sldId="256"/>
            <ac:cxnSpMk id="179" creationId="{7D5534AA-314E-4A97-9452-04E0ADFD6561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83" creationId="{936ABE38-161D-495C-A415-57BA8AFCFF5A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84" creationId="{176A02F7-7276-48DA-A8BE-DB990EBC4431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85" creationId="{9C6E6FA4-A959-4ED5-95FC-20FE81C51389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86" creationId="{9510676D-E0BD-4539-A6B2-0C22D93ECFF1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91" creationId="{9EAEA1CE-C508-4FED-A5EA-A9D79EEA3541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92" creationId="{9FBBFD9C-950A-4E71-8ED1-CD09FF6E9D42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93" creationId="{11C8C9E2-EA2F-4209-BA55-A289CD12ADEE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94" creationId="{FD61EE5B-64AC-42ED-B5D2-740D6BBEB62B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199" creationId="{BA759F84-B442-4869-BF60-7D0ABCB02D12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200" creationId="{9374CC77-7DF2-4CCB-87CE-35553F6DF89E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201" creationId="{3D39F06D-4682-49D0-BC23-2CED36294B28}"/>
          </ac:cxnSpMkLst>
        </pc:cxnChg>
        <pc:cxnChg chg="add mod">
          <ac:chgData name="Uzair Asif" userId="5c010446-aefb-456c-92b5-ef771be03196" providerId="ADAL" clId="{563A8867-E4C5-4FE4-A39E-6284341C2E63}" dt="2021-11-01T07:43:06.035" v="2003" actId="1035"/>
          <ac:cxnSpMkLst>
            <pc:docMk/>
            <pc:sldMk cId="3658071541" sldId="256"/>
            <ac:cxnSpMk id="202" creationId="{CBB8E35E-5F24-414A-88C2-8320B4C38D09}"/>
          </ac:cxnSpMkLst>
        </pc:cxnChg>
        <pc:cxnChg chg="add del mod">
          <ac:chgData name="Uzair Asif" userId="5c010446-aefb-456c-92b5-ef771be03196" providerId="ADAL" clId="{563A8867-E4C5-4FE4-A39E-6284341C2E63}" dt="2021-11-01T08:02:38.968" v="2238" actId="478"/>
          <ac:cxnSpMkLst>
            <pc:docMk/>
            <pc:sldMk cId="3658071541" sldId="256"/>
            <ac:cxnSpMk id="204" creationId="{8948CE13-2BE2-49A8-8F8D-C69D2435951C}"/>
          </ac:cxnSpMkLst>
        </pc:cxnChg>
        <pc:cxnChg chg="add mod">
          <ac:chgData name="Uzair Asif" userId="5c010446-aefb-456c-92b5-ef771be03196" providerId="ADAL" clId="{563A8867-E4C5-4FE4-A39E-6284341C2E63}" dt="2021-11-01T07:40:47.105" v="1975" actId="1038"/>
          <ac:cxnSpMkLst>
            <pc:docMk/>
            <pc:sldMk cId="3658071541" sldId="256"/>
            <ac:cxnSpMk id="207" creationId="{AAEEB7AD-6AC8-4FA0-A78F-43FCAF22B9CC}"/>
          </ac:cxnSpMkLst>
        </pc:cxnChg>
        <pc:cxnChg chg="add del mod">
          <ac:chgData name="Uzair Asif" userId="5c010446-aefb-456c-92b5-ef771be03196" providerId="ADAL" clId="{563A8867-E4C5-4FE4-A39E-6284341C2E63}" dt="2021-11-01T07:42:39.470" v="1987" actId="478"/>
          <ac:cxnSpMkLst>
            <pc:docMk/>
            <pc:sldMk cId="3658071541" sldId="256"/>
            <ac:cxnSpMk id="211" creationId="{838A6CFB-D2FC-41CB-A121-1A37DDFCBD85}"/>
          </ac:cxnSpMkLst>
        </pc:cxnChg>
        <pc:cxnChg chg="add del mod">
          <ac:chgData name="Uzair Asif" userId="5c010446-aefb-456c-92b5-ef771be03196" providerId="ADAL" clId="{563A8867-E4C5-4FE4-A39E-6284341C2E63}" dt="2021-11-01T07:42:38.595" v="1986" actId="478"/>
          <ac:cxnSpMkLst>
            <pc:docMk/>
            <pc:sldMk cId="3658071541" sldId="256"/>
            <ac:cxnSpMk id="212" creationId="{7F353AA9-36AF-4F25-AD66-9A8BC2066079}"/>
          </ac:cxnSpMkLst>
        </pc:cxnChg>
        <pc:cxnChg chg="add del mod">
          <ac:chgData name="Uzair Asif" userId="5c010446-aefb-456c-92b5-ef771be03196" providerId="ADAL" clId="{563A8867-E4C5-4FE4-A39E-6284341C2E63}" dt="2021-11-01T07:42:36.354" v="1984" actId="478"/>
          <ac:cxnSpMkLst>
            <pc:docMk/>
            <pc:sldMk cId="3658071541" sldId="256"/>
            <ac:cxnSpMk id="213" creationId="{6E981050-4F8A-4A2E-B803-79683CE661B0}"/>
          </ac:cxnSpMkLst>
        </pc:cxnChg>
        <pc:cxnChg chg="add del mod">
          <ac:chgData name="Uzair Asif" userId="5c010446-aefb-456c-92b5-ef771be03196" providerId="ADAL" clId="{563A8867-E4C5-4FE4-A39E-6284341C2E63}" dt="2021-11-01T07:42:44.277" v="1991" actId="478"/>
          <ac:cxnSpMkLst>
            <pc:docMk/>
            <pc:sldMk cId="3658071541" sldId="256"/>
            <ac:cxnSpMk id="214" creationId="{DD9C82FA-327A-4BB1-BDDF-990BB9B918DC}"/>
          </ac:cxnSpMkLst>
        </pc:cxnChg>
        <pc:cxnChg chg="add del mod">
          <ac:chgData name="Uzair Asif" userId="5c010446-aefb-456c-92b5-ef771be03196" providerId="ADAL" clId="{563A8867-E4C5-4FE4-A39E-6284341C2E63}" dt="2021-11-01T07:38:39.589" v="1877" actId="478"/>
          <ac:cxnSpMkLst>
            <pc:docMk/>
            <pc:sldMk cId="3658071541" sldId="256"/>
            <ac:cxnSpMk id="215" creationId="{B67B81F3-1FD3-4523-8A12-676BECD46C65}"/>
          </ac:cxnSpMkLst>
        </pc:cxnChg>
        <pc:cxnChg chg="add del mod">
          <ac:chgData name="Uzair Asif" userId="5c010446-aefb-456c-92b5-ef771be03196" providerId="ADAL" clId="{563A8867-E4C5-4FE4-A39E-6284341C2E63}" dt="2021-11-01T07:42:37.257" v="1985" actId="478"/>
          <ac:cxnSpMkLst>
            <pc:docMk/>
            <pc:sldMk cId="3658071541" sldId="256"/>
            <ac:cxnSpMk id="216" creationId="{650A9FAB-99F5-4AC7-8301-8D704EB94867}"/>
          </ac:cxnSpMkLst>
        </pc:cxnChg>
        <pc:cxnChg chg="add del mod">
          <ac:chgData name="Uzair Asif" userId="5c010446-aefb-456c-92b5-ef771be03196" providerId="ADAL" clId="{563A8867-E4C5-4FE4-A39E-6284341C2E63}" dt="2021-11-01T07:42:45.515" v="1992" actId="478"/>
          <ac:cxnSpMkLst>
            <pc:docMk/>
            <pc:sldMk cId="3658071541" sldId="256"/>
            <ac:cxnSpMk id="217" creationId="{796842CB-B924-4B06-BBA6-90BE3AD406AE}"/>
          </ac:cxnSpMkLst>
        </pc:cxnChg>
        <pc:cxnChg chg="add del mod">
          <ac:chgData name="Uzair Asif" userId="5c010446-aefb-456c-92b5-ef771be03196" providerId="ADAL" clId="{563A8867-E4C5-4FE4-A39E-6284341C2E63}" dt="2021-11-01T07:39:44.335" v="1941" actId="478"/>
          <ac:cxnSpMkLst>
            <pc:docMk/>
            <pc:sldMk cId="3658071541" sldId="256"/>
            <ac:cxnSpMk id="218" creationId="{E553B2A8-C9D6-4826-A74F-60770B853542}"/>
          </ac:cxnSpMkLst>
        </pc:cxnChg>
        <pc:cxnChg chg="add del mod">
          <ac:chgData name="Uzair Asif" userId="5c010446-aefb-456c-92b5-ef771be03196" providerId="ADAL" clId="{563A8867-E4C5-4FE4-A39E-6284341C2E63}" dt="2021-11-01T07:42:42.765" v="1989" actId="478"/>
          <ac:cxnSpMkLst>
            <pc:docMk/>
            <pc:sldMk cId="3658071541" sldId="256"/>
            <ac:cxnSpMk id="219" creationId="{952981FE-3D22-4F1A-A4B6-0807EE0C0253}"/>
          </ac:cxnSpMkLst>
        </pc:cxnChg>
        <pc:cxnChg chg="add del mod">
          <ac:chgData name="Uzair Asif" userId="5c010446-aefb-456c-92b5-ef771be03196" providerId="ADAL" clId="{563A8867-E4C5-4FE4-A39E-6284341C2E63}" dt="2021-11-01T07:42:43.506" v="1990" actId="478"/>
          <ac:cxnSpMkLst>
            <pc:docMk/>
            <pc:sldMk cId="3658071541" sldId="256"/>
            <ac:cxnSpMk id="220" creationId="{0426135B-9DA0-4D00-9D67-D257E275436D}"/>
          </ac:cxnSpMkLst>
        </pc:cxnChg>
        <pc:cxnChg chg="add del mod">
          <ac:chgData name="Uzair Asif" userId="5c010446-aefb-456c-92b5-ef771be03196" providerId="ADAL" clId="{563A8867-E4C5-4FE4-A39E-6284341C2E63}" dt="2021-11-01T07:42:41.100" v="1988" actId="478"/>
          <ac:cxnSpMkLst>
            <pc:docMk/>
            <pc:sldMk cId="3658071541" sldId="256"/>
            <ac:cxnSpMk id="222" creationId="{64E0B646-1DDB-4183-8D44-9CFE2D35BBD8}"/>
          </ac:cxnSpMkLst>
        </pc:cxnChg>
        <pc:cxnChg chg="add del mod">
          <ac:chgData name="Uzair Asif" userId="5c010446-aefb-456c-92b5-ef771be03196" providerId="ADAL" clId="{563A8867-E4C5-4FE4-A39E-6284341C2E63}" dt="2021-11-01T09:57:01.603" v="2446" actId="478"/>
          <ac:cxnSpMkLst>
            <pc:docMk/>
            <pc:sldMk cId="3658071541" sldId="256"/>
            <ac:cxnSpMk id="226" creationId="{569C8BB6-0485-4ED9-ABEB-39ED31CADDAF}"/>
          </ac:cxnSpMkLst>
        </pc:cxnChg>
        <pc:cxnChg chg="add mod">
          <ac:chgData name="Uzair Asif" userId="5c010446-aefb-456c-92b5-ef771be03196" providerId="ADAL" clId="{563A8867-E4C5-4FE4-A39E-6284341C2E63}" dt="2021-11-01T09:58:39.922" v="2465" actId="1038"/>
          <ac:cxnSpMkLst>
            <pc:docMk/>
            <pc:sldMk cId="3658071541" sldId="256"/>
            <ac:cxnSpMk id="230" creationId="{E5F79A3F-D7B0-4AA0-A394-697FA3473226}"/>
          </ac:cxnSpMkLst>
        </pc:cxnChg>
        <pc:cxnChg chg="add mod">
          <ac:chgData name="Uzair Asif" userId="5c010446-aefb-456c-92b5-ef771be03196" providerId="ADAL" clId="{563A8867-E4C5-4FE4-A39E-6284341C2E63}" dt="2021-11-01T09:58:35.786" v="2461" actId="14100"/>
          <ac:cxnSpMkLst>
            <pc:docMk/>
            <pc:sldMk cId="3658071541" sldId="256"/>
            <ac:cxnSpMk id="231" creationId="{559DC0D9-B81E-475C-ABBB-8FBD2029D2B5}"/>
          </ac:cxnSpMkLst>
        </pc:cxnChg>
        <pc:cxnChg chg="add mod">
          <ac:chgData name="Uzair Asif" userId="5c010446-aefb-456c-92b5-ef771be03196" providerId="ADAL" clId="{563A8867-E4C5-4FE4-A39E-6284341C2E63}" dt="2021-11-01T07:47:20.200" v="2099" actId="1035"/>
          <ac:cxnSpMkLst>
            <pc:docMk/>
            <pc:sldMk cId="3658071541" sldId="256"/>
            <ac:cxnSpMk id="233" creationId="{83547273-FF43-456E-8612-7E6367BF1810}"/>
          </ac:cxnSpMkLst>
        </pc:cxnChg>
        <pc:cxnChg chg="add mod">
          <ac:chgData name="Uzair Asif" userId="5c010446-aefb-456c-92b5-ef771be03196" providerId="ADAL" clId="{563A8867-E4C5-4FE4-A39E-6284341C2E63}" dt="2021-11-01T07:47:20.200" v="2099" actId="1035"/>
          <ac:cxnSpMkLst>
            <pc:docMk/>
            <pc:sldMk cId="3658071541" sldId="256"/>
            <ac:cxnSpMk id="237" creationId="{AFE92E8F-6CB7-44C1-A2B4-F2F973DC9000}"/>
          </ac:cxnSpMkLst>
        </pc:cxnChg>
        <pc:cxnChg chg="add mod">
          <ac:chgData name="Uzair Asif" userId="5c010446-aefb-456c-92b5-ef771be03196" providerId="ADAL" clId="{563A8867-E4C5-4FE4-A39E-6284341C2E63}" dt="2021-11-01T07:47:20.200" v="2099" actId="1035"/>
          <ac:cxnSpMkLst>
            <pc:docMk/>
            <pc:sldMk cId="3658071541" sldId="256"/>
            <ac:cxnSpMk id="238" creationId="{4175B94A-13DC-40B1-A4D4-8612AEB8B535}"/>
          </ac:cxnSpMkLst>
        </pc:cxnChg>
        <pc:cxnChg chg="add mod">
          <ac:chgData name="Uzair Asif" userId="5c010446-aefb-456c-92b5-ef771be03196" providerId="ADAL" clId="{563A8867-E4C5-4FE4-A39E-6284341C2E63}" dt="2021-11-01T07:47:20.200" v="2099" actId="1035"/>
          <ac:cxnSpMkLst>
            <pc:docMk/>
            <pc:sldMk cId="3658071541" sldId="256"/>
            <ac:cxnSpMk id="239" creationId="{4A30C936-46A9-40C4-B6C5-C8EECA4BA305}"/>
          </ac:cxnSpMkLst>
        </pc:cxnChg>
        <pc:cxnChg chg="add mod">
          <ac:chgData name="Uzair Asif" userId="5c010446-aefb-456c-92b5-ef771be03196" providerId="ADAL" clId="{563A8867-E4C5-4FE4-A39E-6284341C2E63}" dt="2021-11-01T07:47:53.481" v="2109" actId="1038"/>
          <ac:cxnSpMkLst>
            <pc:docMk/>
            <pc:sldMk cId="3658071541" sldId="256"/>
            <ac:cxnSpMk id="240" creationId="{B7F8E925-6FBE-4335-AF44-9881D9CF5170}"/>
          </ac:cxnSpMkLst>
        </pc:cxnChg>
        <pc:cxnChg chg="add mod">
          <ac:chgData name="Uzair Asif" userId="5c010446-aefb-456c-92b5-ef771be03196" providerId="ADAL" clId="{563A8867-E4C5-4FE4-A39E-6284341C2E63}" dt="2021-11-01T07:47:53.481" v="2109" actId="1038"/>
          <ac:cxnSpMkLst>
            <pc:docMk/>
            <pc:sldMk cId="3658071541" sldId="256"/>
            <ac:cxnSpMk id="241" creationId="{ED62E409-445A-4153-A710-7EAB2AC28AC5}"/>
          </ac:cxnSpMkLst>
        </pc:cxnChg>
        <pc:cxnChg chg="add mod">
          <ac:chgData name="Uzair Asif" userId="5c010446-aefb-456c-92b5-ef771be03196" providerId="ADAL" clId="{563A8867-E4C5-4FE4-A39E-6284341C2E63}" dt="2021-11-01T07:48:15.770" v="2111" actId="1076"/>
          <ac:cxnSpMkLst>
            <pc:docMk/>
            <pc:sldMk cId="3658071541" sldId="256"/>
            <ac:cxnSpMk id="242" creationId="{D7AA6E9F-5C36-43BA-9450-3231C7DA931E}"/>
          </ac:cxnSpMkLst>
        </pc:cxnChg>
        <pc:cxnChg chg="add del mod">
          <ac:chgData name="Uzair Asif" userId="5c010446-aefb-456c-92b5-ef771be03196" providerId="ADAL" clId="{563A8867-E4C5-4FE4-A39E-6284341C2E63}" dt="2021-11-01T07:58:16.077" v="2126" actId="478"/>
          <ac:cxnSpMkLst>
            <pc:docMk/>
            <pc:sldMk cId="3658071541" sldId="256"/>
            <ac:cxnSpMk id="243" creationId="{0E292049-FEF5-4D37-9086-5CEE77A6BAD5}"/>
          </ac:cxnSpMkLst>
        </pc:cxnChg>
        <pc:cxnChg chg="add mod">
          <ac:chgData name="Uzair Asif" userId="5c010446-aefb-456c-92b5-ef771be03196" providerId="ADAL" clId="{563A8867-E4C5-4FE4-A39E-6284341C2E63}" dt="2021-11-01T07:48:35.560" v="2117" actId="1036"/>
          <ac:cxnSpMkLst>
            <pc:docMk/>
            <pc:sldMk cId="3658071541" sldId="256"/>
            <ac:cxnSpMk id="244" creationId="{CF0FBDDA-47EA-48CF-9E9C-B83F1D3FC598}"/>
          </ac:cxnSpMkLst>
        </pc:cxnChg>
        <pc:cxnChg chg="add del mod">
          <ac:chgData name="Uzair Asif" userId="5c010446-aefb-456c-92b5-ef771be03196" providerId="ADAL" clId="{563A8867-E4C5-4FE4-A39E-6284341C2E63}" dt="2021-11-01T09:57:02.933" v="2447" actId="478"/>
          <ac:cxnSpMkLst>
            <pc:docMk/>
            <pc:sldMk cId="3658071541" sldId="256"/>
            <ac:cxnSpMk id="247" creationId="{D71AC8AB-A08F-45D2-B20A-1EC4FD991676}"/>
          </ac:cxnSpMkLst>
        </pc:cxnChg>
        <pc:cxnChg chg="add mod">
          <ac:chgData name="Uzair Asif" userId="5c010446-aefb-456c-92b5-ef771be03196" providerId="ADAL" clId="{563A8867-E4C5-4FE4-A39E-6284341C2E63}" dt="2021-11-01T10:07:02.622" v="2727" actId="1582"/>
          <ac:cxnSpMkLst>
            <pc:docMk/>
            <pc:sldMk cId="3658071541" sldId="256"/>
            <ac:cxnSpMk id="249" creationId="{6CD4357F-E8F3-471A-B997-5BB417B21F22}"/>
          </ac:cxnSpMkLst>
        </pc:cxnChg>
        <pc:cxnChg chg="add mod">
          <ac:chgData name="Uzair Asif" userId="5c010446-aefb-456c-92b5-ef771be03196" providerId="ADAL" clId="{563A8867-E4C5-4FE4-A39E-6284341C2E63}" dt="2021-11-01T10:07:02.622" v="2727" actId="1582"/>
          <ac:cxnSpMkLst>
            <pc:docMk/>
            <pc:sldMk cId="3658071541" sldId="256"/>
            <ac:cxnSpMk id="250" creationId="{0BA496C8-04C3-4227-AF8B-F6166FD42883}"/>
          </ac:cxnSpMkLst>
        </pc:cxnChg>
        <pc:cxnChg chg="add mod">
          <ac:chgData name="Uzair Asif" userId="5c010446-aefb-456c-92b5-ef771be03196" providerId="ADAL" clId="{563A8867-E4C5-4FE4-A39E-6284341C2E63}" dt="2021-11-01T08:03:49.036" v="2244" actId="1037"/>
          <ac:cxnSpMkLst>
            <pc:docMk/>
            <pc:sldMk cId="3658071541" sldId="256"/>
            <ac:cxnSpMk id="251" creationId="{8BC454DF-7D16-43F6-94E4-862D41577FDD}"/>
          </ac:cxnSpMkLst>
        </pc:cxnChg>
        <pc:cxnChg chg="add mod">
          <ac:chgData name="Uzair Asif" userId="5c010446-aefb-456c-92b5-ef771be03196" providerId="ADAL" clId="{563A8867-E4C5-4FE4-A39E-6284341C2E63}" dt="2021-11-01T10:07:02.622" v="2727" actId="1582"/>
          <ac:cxnSpMkLst>
            <pc:docMk/>
            <pc:sldMk cId="3658071541" sldId="256"/>
            <ac:cxnSpMk id="252" creationId="{5A21371B-AC46-410A-B50D-F16BC6B0C32C}"/>
          </ac:cxnSpMkLst>
        </pc:cxnChg>
        <pc:cxnChg chg="add mod">
          <ac:chgData name="Uzair Asif" userId="5c010446-aefb-456c-92b5-ef771be03196" providerId="ADAL" clId="{563A8867-E4C5-4FE4-A39E-6284341C2E63}" dt="2021-11-01T10:07:02.622" v="2727" actId="1582"/>
          <ac:cxnSpMkLst>
            <pc:docMk/>
            <pc:sldMk cId="3658071541" sldId="256"/>
            <ac:cxnSpMk id="253" creationId="{7E9EAB74-4778-4FE6-8428-1B1E5F7368FE}"/>
          </ac:cxnSpMkLst>
        </pc:cxnChg>
        <pc:cxnChg chg="add mod">
          <ac:chgData name="Uzair Asif" userId="5c010446-aefb-456c-92b5-ef771be03196" providerId="ADAL" clId="{563A8867-E4C5-4FE4-A39E-6284341C2E63}" dt="2021-11-01T10:07:02.622" v="2727" actId="1582"/>
          <ac:cxnSpMkLst>
            <pc:docMk/>
            <pc:sldMk cId="3658071541" sldId="256"/>
            <ac:cxnSpMk id="254" creationId="{6E74D50D-89F7-45B8-85F1-93B996ADB53B}"/>
          </ac:cxnSpMkLst>
        </pc:cxnChg>
        <pc:cxnChg chg="add mod">
          <ac:chgData name="Uzair Asif" userId="5c010446-aefb-456c-92b5-ef771be03196" providerId="ADAL" clId="{563A8867-E4C5-4FE4-A39E-6284341C2E63}" dt="2021-11-01T10:07:02.622" v="2727" actId="1582"/>
          <ac:cxnSpMkLst>
            <pc:docMk/>
            <pc:sldMk cId="3658071541" sldId="256"/>
            <ac:cxnSpMk id="255" creationId="{6D441F5A-DEAE-4BA6-BAA6-5470B140422C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56" creationId="{5D1ADEB7-CFA3-410D-9D3F-C9149B9D0D80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57" creationId="{1B436DDB-C8ED-4A83-AA30-F653C0D87FEB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58" creationId="{4E971017-5CC7-49A0-A5CA-E249795F63E1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59" creationId="{CAF8EB4C-BA8D-4ADC-A23D-ED3DA4E008A8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60" creationId="{8BE547B1-6AC4-4E6E-B31A-40F10C58AA7F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61" creationId="{34045EF0-1C50-49C8-877F-160FFD81A91D}"/>
          </ac:cxnSpMkLst>
        </pc:cxnChg>
        <pc:cxnChg chg="add mod">
          <ac:chgData name="Uzair Asif" userId="5c010446-aefb-456c-92b5-ef771be03196" providerId="ADAL" clId="{563A8867-E4C5-4FE4-A39E-6284341C2E63}" dt="2021-11-01T08:05:00.514" v="2254" actId="1076"/>
          <ac:cxnSpMkLst>
            <pc:docMk/>
            <pc:sldMk cId="3658071541" sldId="256"/>
            <ac:cxnSpMk id="262" creationId="{4CBE9E68-B3BA-48C8-B620-BFCE555635A6}"/>
          </ac:cxnSpMkLst>
        </pc:cxnChg>
        <pc:cxnChg chg="add mod">
          <ac:chgData name="Uzair Asif" userId="5c010446-aefb-456c-92b5-ef771be03196" providerId="ADAL" clId="{563A8867-E4C5-4FE4-A39E-6284341C2E63}" dt="2021-11-01T08:06:46.893" v="2293" actId="14100"/>
          <ac:cxnSpMkLst>
            <pc:docMk/>
            <pc:sldMk cId="3658071541" sldId="256"/>
            <ac:cxnSpMk id="263" creationId="{E0E3A349-53F6-4928-A7BE-D328388E0874}"/>
          </ac:cxnSpMkLst>
        </pc:cxnChg>
        <pc:cxnChg chg="add mod">
          <ac:chgData name="Uzair Asif" userId="5c010446-aefb-456c-92b5-ef771be03196" providerId="ADAL" clId="{563A8867-E4C5-4FE4-A39E-6284341C2E63}" dt="2021-11-01T08:06:15.623" v="2286" actId="14100"/>
          <ac:cxnSpMkLst>
            <pc:docMk/>
            <pc:sldMk cId="3658071541" sldId="256"/>
            <ac:cxnSpMk id="264" creationId="{8C9D7763-D03D-4D9E-AE96-729BDEC100A0}"/>
          </ac:cxnSpMkLst>
        </pc:cxnChg>
        <pc:cxnChg chg="add mod">
          <ac:chgData name="Uzair Asif" userId="5c010446-aefb-456c-92b5-ef771be03196" providerId="ADAL" clId="{563A8867-E4C5-4FE4-A39E-6284341C2E63}" dt="2021-11-01T08:06:51.388" v="2294" actId="14100"/>
          <ac:cxnSpMkLst>
            <pc:docMk/>
            <pc:sldMk cId="3658071541" sldId="256"/>
            <ac:cxnSpMk id="267" creationId="{DD57DBE7-91FD-4C92-9829-20B0954249C3}"/>
          </ac:cxnSpMkLst>
        </pc:cxnChg>
        <pc:cxnChg chg="add mod">
          <ac:chgData name="Uzair Asif" userId="5c010446-aefb-456c-92b5-ef771be03196" providerId="ADAL" clId="{563A8867-E4C5-4FE4-A39E-6284341C2E63}" dt="2021-11-01T08:07:28.909" v="2301" actId="1038"/>
          <ac:cxnSpMkLst>
            <pc:docMk/>
            <pc:sldMk cId="3658071541" sldId="256"/>
            <ac:cxnSpMk id="271" creationId="{0FFC67F9-B97F-4FA1-837C-6B30B71C2E07}"/>
          </ac:cxnSpMkLst>
        </pc:cxnChg>
        <pc:cxnChg chg="add mod">
          <ac:chgData name="Uzair Asif" userId="5c010446-aefb-456c-92b5-ef771be03196" providerId="ADAL" clId="{563A8867-E4C5-4FE4-A39E-6284341C2E63}" dt="2021-11-01T09:54:19.321" v="2425" actId="1076"/>
          <ac:cxnSpMkLst>
            <pc:docMk/>
            <pc:sldMk cId="3658071541" sldId="256"/>
            <ac:cxnSpMk id="280" creationId="{6C48D54C-CBA1-4051-9875-24E121191EB0}"/>
          </ac:cxnSpMkLst>
        </pc:cxnChg>
        <pc:cxnChg chg="add mod">
          <ac:chgData name="Uzair Asif" userId="5c010446-aefb-456c-92b5-ef771be03196" providerId="ADAL" clId="{563A8867-E4C5-4FE4-A39E-6284341C2E63}" dt="2021-11-01T09:54:19.321" v="2425" actId="1076"/>
          <ac:cxnSpMkLst>
            <pc:docMk/>
            <pc:sldMk cId="3658071541" sldId="256"/>
            <ac:cxnSpMk id="281" creationId="{6D174AF6-797C-4C2B-B0BC-03F14A0CCC69}"/>
          </ac:cxnSpMkLst>
        </pc:cxnChg>
        <pc:cxnChg chg="add mod">
          <ac:chgData name="Uzair Asif" userId="5c010446-aefb-456c-92b5-ef771be03196" providerId="ADAL" clId="{563A8867-E4C5-4FE4-A39E-6284341C2E63}" dt="2021-11-01T09:59:56.031" v="2487" actId="14100"/>
          <ac:cxnSpMkLst>
            <pc:docMk/>
            <pc:sldMk cId="3658071541" sldId="256"/>
            <ac:cxnSpMk id="283" creationId="{EB15D767-934A-4BD3-A887-86C96C84F80D}"/>
          </ac:cxnSpMkLst>
        </pc:cxnChg>
        <pc:cxnChg chg="add mod">
          <ac:chgData name="Uzair Asif" userId="5c010446-aefb-456c-92b5-ef771be03196" providerId="ADAL" clId="{563A8867-E4C5-4FE4-A39E-6284341C2E63}" dt="2021-11-01T09:57:55.584" v="2457" actId="14100"/>
          <ac:cxnSpMkLst>
            <pc:docMk/>
            <pc:sldMk cId="3658071541" sldId="256"/>
            <ac:cxnSpMk id="286" creationId="{78C9DEEB-8445-40BF-8E6B-09914991CA8B}"/>
          </ac:cxnSpMkLst>
        </pc:cxnChg>
        <pc:cxnChg chg="add mod">
          <ac:chgData name="Uzair Asif" userId="5c010446-aefb-456c-92b5-ef771be03196" providerId="ADAL" clId="{563A8867-E4C5-4FE4-A39E-6284341C2E63}" dt="2021-11-01T09:57:58.571" v="2458" actId="1035"/>
          <ac:cxnSpMkLst>
            <pc:docMk/>
            <pc:sldMk cId="3658071541" sldId="256"/>
            <ac:cxnSpMk id="288" creationId="{FD12C72B-4D5E-4A34-A2AC-2C328F0F1B9F}"/>
          </ac:cxnSpMkLst>
        </pc:cxnChg>
        <pc:cxnChg chg="add mod">
          <ac:chgData name="Uzair Asif" userId="5c010446-aefb-456c-92b5-ef771be03196" providerId="ADAL" clId="{563A8867-E4C5-4FE4-A39E-6284341C2E63}" dt="2021-11-01T10:06:03.997" v="2724" actId="1582"/>
          <ac:cxnSpMkLst>
            <pc:docMk/>
            <pc:sldMk cId="3658071541" sldId="256"/>
            <ac:cxnSpMk id="295" creationId="{9B584367-29A4-402A-958A-02EE2905D48F}"/>
          </ac:cxnSpMkLst>
        </pc:cxnChg>
        <pc:cxnChg chg="add mod">
          <ac:chgData name="Uzair Asif" userId="5c010446-aefb-456c-92b5-ef771be03196" providerId="ADAL" clId="{563A8867-E4C5-4FE4-A39E-6284341C2E63}" dt="2021-11-01T10:00:34.230" v="2494" actId="14100"/>
          <ac:cxnSpMkLst>
            <pc:docMk/>
            <pc:sldMk cId="3658071541" sldId="256"/>
            <ac:cxnSpMk id="298" creationId="{BD73BC56-61E2-4F0D-98CD-767046083D89}"/>
          </ac:cxnSpMkLst>
        </pc:cxnChg>
        <pc:cxnChg chg="add mod">
          <ac:chgData name="Uzair Asif" userId="5c010446-aefb-456c-92b5-ef771be03196" providerId="ADAL" clId="{563A8867-E4C5-4FE4-A39E-6284341C2E63}" dt="2021-11-01T10:05:55.669" v="2723" actId="208"/>
          <ac:cxnSpMkLst>
            <pc:docMk/>
            <pc:sldMk cId="3658071541" sldId="256"/>
            <ac:cxnSpMk id="301" creationId="{ED5C7F47-6086-4303-9EC5-31866A74253C}"/>
          </ac:cxnSpMkLst>
        </pc:cxnChg>
        <pc:cxnChg chg="add mod">
          <ac:chgData name="Uzair Asif" userId="5c010446-aefb-456c-92b5-ef771be03196" providerId="ADAL" clId="{563A8867-E4C5-4FE4-A39E-6284341C2E63}" dt="2021-11-01T10:04:42.106" v="2720" actId="1582"/>
          <ac:cxnSpMkLst>
            <pc:docMk/>
            <pc:sldMk cId="3658071541" sldId="256"/>
            <ac:cxnSpMk id="304" creationId="{F894C7E2-32F2-4435-B662-7FC6495F94EE}"/>
          </ac:cxnSpMkLst>
        </pc:cxnChg>
        <pc:cxnChg chg="add mod">
          <ac:chgData name="Uzair Asif" userId="5c010446-aefb-456c-92b5-ef771be03196" providerId="ADAL" clId="{563A8867-E4C5-4FE4-A39E-6284341C2E63}" dt="2021-11-01T10:04:48.548" v="2721" actId="1582"/>
          <ac:cxnSpMkLst>
            <pc:docMk/>
            <pc:sldMk cId="3658071541" sldId="256"/>
            <ac:cxnSpMk id="307" creationId="{D7F4319B-CA21-48C9-A4BF-D7B8816E63DD}"/>
          </ac:cxnSpMkLst>
        </pc:cxnChg>
        <pc:cxnChg chg="add del mod">
          <ac:chgData name="Uzair Asif" userId="5c010446-aefb-456c-92b5-ef771be03196" providerId="ADAL" clId="{563A8867-E4C5-4FE4-A39E-6284341C2E63}" dt="2021-11-01T10:07:24.055" v="2731" actId="478"/>
          <ac:cxnSpMkLst>
            <pc:docMk/>
            <pc:sldMk cId="3658071541" sldId="256"/>
            <ac:cxnSpMk id="309" creationId="{D37EAD54-47E1-45FA-AF4C-1D79E9E0FF6F}"/>
          </ac:cxnSpMkLst>
        </pc:cxnChg>
        <pc:cxnChg chg="add mod">
          <ac:chgData name="Uzair Asif" userId="5c010446-aefb-456c-92b5-ef771be03196" providerId="ADAL" clId="{563A8867-E4C5-4FE4-A39E-6284341C2E63}" dt="2021-11-01T10:09:45.982" v="2763" actId="1582"/>
          <ac:cxnSpMkLst>
            <pc:docMk/>
            <pc:sldMk cId="3658071541" sldId="256"/>
            <ac:cxnSpMk id="311" creationId="{8344E00C-B5CE-4161-B420-2D04CADA173A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3" creationId="{3030C56A-7B09-4A51-B125-B8A1692356B0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4" creationId="{5A19738D-9B49-4CF6-B0AD-1A365FAC8C03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5" creationId="{EFD08C93-5092-4C1F-83B8-7556E733BC16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6" creationId="{BA78AD4F-AC9D-492D-B3F6-29B9155E2936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7" creationId="{A2BB1FE6-EAD4-435F-95A2-DDF3E0B5EE3C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8" creationId="{E9A0B9BD-B402-4F8A-90F5-85923EC156E0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19" creationId="{9AB4ECD9-86CD-4B6F-8844-D55D1A4FC3DF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0" creationId="{712B9199-3842-4262-AF10-F5456568B891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1" creationId="{44E6DB93-2B48-47CF-90A4-93A8824FABB2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2" creationId="{9FB54AD4-65A8-440A-95F2-DE8D611800A5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3" creationId="{B9907C41-81DA-4AC8-8AA9-B1A5492F20DD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4" creationId="{E62A7E63-ED9E-4434-B762-6E5B5D7A8F51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5" creationId="{30E73BDE-C8B2-4CA9-B4C1-AF8898619A8A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6" creationId="{9B73ABEB-1013-4448-8F70-61F560118390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7" creationId="{7F246DAE-E91E-4554-8686-F98D990820AD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8" creationId="{7378A6E4-20C6-4BFA-A798-711DC0699408}"/>
          </ac:cxnSpMkLst>
        </pc:cxnChg>
        <pc:cxnChg chg="add mod">
          <ac:chgData name="Uzair Asif" userId="5c010446-aefb-456c-92b5-ef771be03196" providerId="ADAL" clId="{563A8867-E4C5-4FE4-A39E-6284341C2E63}" dt="2021-11-01T10:07:04.017" v="2728" actId="571"/>
          <ac:cxnSpMkLst>
            <pc:docMk/>
            <pc:sldMk cId="3658071541" sldId="256"/>
            <ac:cxnSpMk id="329" creationId="{7E6E09C2-9F08-403F-8ACC-25555FDB24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0267-2E7F-436F-BF86-AB68A13D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3A42-5BD6-4291-9E28-C83955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F5E1-52F6-43A3-8A4A-E1BCB1DA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F64A-13A7-440C-848B-571EBAE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CFB3-21DA-45BB-B118-71DEA275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A8F-DF23-492A-8C58-690FF891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CA9AE-7D9C-4F49-A204-9EC1E3E44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C302-643D-4170-A588-B6A8302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545D-6AA4-4865-8CC9-828EAC06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2617-79A3-4533-BEAD-FB1015BB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AA1DA-32EF-418C-A524-A5E03A2E6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D02C2-F3F4-4E5D-B3E4-9AB6C04B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92D9-8564-4314-B0EF-6DCD08C0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A22A-1139-4452-8FAE-2F665906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C370-A050-4958-A17E-F1989FA7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96FD-C4D3-4F4A-8ECD-29DD3F9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25A0-AE3B-46E9-B719-A8F9FF88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2B6E4-593A-4E53-9136-BCE4DC14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170F-7EF5-4C8C-A1D5-1F3820B9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A758-664A-4878-90F7-3E88BD51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9786-4A66-4D62-A747-CFF9E45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38A8-A633-4432-8231-99245375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92EE-D72E-4B1F-A562-273CD101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2EA1-1E99-4993-A191-16127DE3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7463-4626-4D52-A340-941AC877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C4C-AA7F-4429-A264-42EF50A2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9868-5276-4AC9-BC23-4621F9891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3528-EBEC-4BCE-B49C-99E17F5E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7D416-E254-4642-A31A-F2C6C3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8E54-692D-4CDE-81F7-12925403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EB040-DF38-4235-9F86-849350F1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AF89-D1A9-4537-AA40-9C313FB1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D923-E75F-463E-86C2-83DC08EA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EB603-EF85-4E5D-A874-19FC6F2E6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B19-67E1-411D-8B76-BA7B4B51D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8BF64-F9A4-4D6E-BD75-531EC724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3F58-7411-4E4D-926E-CD8962E7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95658-4716-4B34-B28E-6DEF8AB2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FA3BD-F31F-402B-8433-1A181DEF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341D-B253-4217-AEDF-345B0FB9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CE099-D760-45D1-BA21-4DBB4701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04B3-5FA8-4B05-ADE5-25131532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ED684-A2FA-45A6-B4D5-870511A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380FE-D530-4696-9D51-4F0BBBE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DBCA0-837F-4DAC-A274-3E36E4BA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21B4E-CDFB-4188-B501-3273B50C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F3F4-50AE-4A8E-9A6E-BD14858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42D2-E6D5-4E9C-BF3E-E188DDA5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0BB1-38BA-4366-8A9C-208C865A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9F1E-90B9-49E4-A7E3-AFD33EB1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3C8D-3075-4EC4-9B62-04906451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1A82-D59B-4C26-92EC-D4A9458F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CB82-35A3-462B-9F26-CAA55A8E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C4156-9464-4F34-866E-B4A577F1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D8A2-FB2D-42EE-83D3-9BF92688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525F6-720E-4F2E-B9B3-C48B352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E0CC-8567-4455-84C4-A8F3B54E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9598-7654-4DB1-90B1-FFC07A4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9DEB-7D29-4B49-857E-391ACF5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00C46-E76E-4BA6-86BB-5EF64A36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62D8-1636-4AA4-B978-C8DFAAD2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933D-B207-47C8-ADE2-930899BBF08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E932-AE16-4E0B-869C-B19798795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7386-30B0-41A7-9344-C84E3990F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BF16-FE00-401F-B7CD-BFCF09B2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 descr="A picture containing table&#10;&#10;Description automatically generated">
            <a:extLst>
              <a:ext uri="{FF2B5EF4-FFF2-40B4-BE49-F238E27FC236}">
                <a16:creationId xmlns:a16="http://schemas.microsoft.com/office/drawing/2014/main" id="{203C9FF0-C7AA-4497-A232-32EF2E15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63" y="696890"/>
            <a:ext cx="1280160" cy="859783"/>
          </a:xfrm>
          <a:prstGeom prst="rect">
            <a:avLst/>
          </a:prstGeom>
        </p:spPr>
      </p:pic>
      <p:pic>
        <p:nvPicPr>
          <p:cNvPr id="228" name="Picture 227" descr="A picture containing table&#10;&#10;Description automatically generated">
            <a:extLst>
              <a:ext uri="{FF2B5EF4-FFF2-40B4-BE49-F238E27FC236}">
                <a16:creationId xmlns:a16="http://schemas.microsoft.com/office/drawing/2014/main" id="{52C50E5E-4DCE-409E-9F82-18773052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83" y="675337"/>
            <a:ext cx="1280160" cy="859783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171765F5-CD1E-49EF-B898-F16835790E4F}"/>
              </a:ext>
            </a:extLst>
          </p:cNvPr>
          <p:cNvSpPr/>
          <p:nvPr/>
        </p:nvSpPr>
        <p:spPr>
          <a:xfrm>
            <a:off x="7161738" y="5064363"/>
            <a:ext cx="1144139" cy="1334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705FF0B6-6B12-46B9-8220-96D9D187B8CB}"/>
              </a:ext>
            </a:extLst>
          </p:cNvPr>
          <p:cNvSpPr txBox="1"/>
          <p:nvPr/>
        </p:nvSpPr>
        <p:spPr>
          <a:xfrm>
            <a:off x="-977378" y="5849"/>
            <a:ext cx="5541695" cy="5284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Hi-Tech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System</a:t>
            </a:r>
            <a:endParaRPr lang="en-US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420D2-81EE-4AE5-AE2D-F9002D999F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431895"/>
            <a:ext cx="291012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F7DD25-077F-46CE-95A0-840420378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52" y="4069825"/>
            <a:ext cx="1188720" cy="731069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14DD7574-C821-42B0-99DC-A0CBBD9D3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45" y="5266649"/>
            <a:ext cx="1188720" cy="731069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37C85CB8-FA36-4546-99C9-5F01DD108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08" y="5283462"/>
            <a:ext cx="1188720" cy="731069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8C3172D-81D5-452A-B939-C077F90E2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89" y="5275421"/>
            <a:ext cx="1188720" cy="731069"/>
          </a:xfrm>
          <a:prstGeom prst="rect">
            <a:avLst/>
          </a:prstGeom>
        </p:spPr>
      </p:pic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A19320EF-7266-4C25-B846-D0DA61AA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77" y="4082786"/>
            <a:ext cx="1188720" cy="731069"/>
          </a:xfrm>
          <a:prstGeom prst="rect">
            <a:avLst/>
          </a:prstGeom>
        </p:spPr>
      </p:pic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2C614D-409C-45AF-9AA2-45082612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47" y="4080048"/>
            <a:ext cx="1188720" cy="731069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B0ED2-CF6E-4C0E-8C75-526A8E7F0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96" y="2838987"/>
            <a:ext cx="1188720" cy="731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F48625-135A-4C30-9FD3-1BC5F0495B03}"/>
              </a:ext>
            </a:extLst>
          </p:cNvPr>
          <p:cNvSpPr txBox="1"/>
          <p:nvPr/>
        </p:nvSpPr>
        <p:spPr>
          <a:xfrm>
            <a:off x="2196861" y="3545441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7</a:t>
            </a:r>
            <a:endParaRPr 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0B79E-F651-413C-9B05-6650B22A816A}"/>
              </a:ext>
            </a:extLst>
          </p:cNvPr>
          <p:cNvSpPr txBox="1"/>
          <p:nvPr/>
        </p:nvSpPr>
        <p:spPr>
          <a:xfrm>
            <a:off x="3086924" y="4795523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5</a:t>
            </a:r>
            <a:endParaRPr 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4FE51-25E0-4297-80DE-117CA10D9580}"/>
              </a:ext>
            </a:extLst>
          </p:cNvPr>
          <p:cNvSpPr txBox="1"/>
          <p:nvPr/>
        </p:nvSpPr>
        <p:spPr>
          <a:xfrm>
            <a:off x="1412528" y="5994613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1</a:t>
            </a:r>
            <a:endParaRPr 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18D15-5DC0-4AD5-93A2-621537D4923F}"/>
              </a:ext>
            </a:extLst>
          </p:cNvPr>
          <p:cNvSpPr txBox="1"/>
          <p:nvPr/>
        </p:nvSpPr>
        <p:spPr>
          <a:xfrm>
            <a:off x="3077736" y="6014531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2</a:t>
            </a:r>
            <a:endParaRPr 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51FF7-E5F4-47D2-9984-157C0797A566}"/>
              </a:ext>
            </a:extLst>
          </p:cNvPr>
          <p:cNvSpPr txBox="1"/>
          <p:nvPr/>
        </p:nvSpPr>
        <p:spPr>
          <a:xfrm>
            <a:off x="4636674" y="5997718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3</a:t>
            </a:r>
            <a:endParaRPr 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47F335-563B-421F-BAEA-4AE44ECB3DA3}"/>
              </a:ext>
            </a:extLst>
          </p:cNvPr>
          <p:cNvSpPr txBox="1"/>
          <p:nvPr/>
        </p:nvSpPr>
        <p:spPr>
          <a:xfrm>
            <a:off x="4686584" y="4775191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17242B-1FFD-4285-BC5D-D0387082C66F}"/>
              </a:ext>
            </a:extLst>
          </p:cNvPr>
          <p:cNvCxnSpPr>
            <a:cxnSpLocks/>
          </p:cNvCxnSpPr>
          <p:nvPr/>
        </p:nvCxnSpPr>
        <p:spPr>
          <a:xfrm flipH="1">
            <a:off x="1471221" y="2635815"/>
            <a:ext cx="8884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317B6A-0EAC-489B-9651-8986E5C578EE}"/>
              </a:ext>
            </a:extLst>
          </p:cNvPr>
          <p:cNvCxnSpPr>
            <a:cxnSpLocks/>
          </p:cNvCxnSpPr>
          <p:nvPr/>
        </p:nvCxnSpPr>
        <p:spPr>
          <a:xfrm>
            <a:off x="2355850" y="2628900"/>
            <a:ext cx="69174" cy="158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776B82-7B6A-4CF4-9DE0-5C40093C99CD}"/>
              </a:ext>
            </a:extLst>
          </p:cNvPr>
          <p:cNvCxnSpPr>
            <a:cxnSpLocks/>
          </p:cNvCxnSpPr>
          <p:nvPr/>
        </p:nvCxnSpPr>
        <p:spPr>
          <a:xfrm flipH="1">
            <a:off x="2426212" y="2633510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75AA68-A4CA-44BC-8439-1D4C595998F6}"/>
              </a:ext>
            </a:extLst>
          </p:cNvPr>
          <p:cNvCxnSpPr>
            <a:cxnSpLocks/>
          </p:cNvCxnSpPr>
          <p:nvPr/>
        </p:nvCxnSpPr>
        <p:spPr>
          <a:xfrm flipH="1" flipV="1">
            <a:off x="2495001" y="2637686"/>
            <a:ext cx="1872287" cy="7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1211F10-0E74-4F44-939A-601A55E08D40}"/>
              </a:ext>
            </a:extLst>
          </p:cNvPr>
          <p:cNvCxnSpPr>
            <a:cxnSpLocks/>
          </p:cNvCxnSpPr>
          <p:nvPr/>
        </p:nvCxnSpPr>
        <p:spPr>
          <a:xfrm>
            <a:off x="1470986" y="2635815"/>
            <a:ext cx="8246" cy="12458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6670C3-FD3D-40B4-9A54-697AB9ABDD43}"/>
              </a:ext>
            </a:extLst>
          </p:cNvPr>
          <p:cNvSpPr txBox="1"/>
          <p:nvPr/>
        </p:nvSpPr>
        <p:spPr>
          <a:xfrm>
            <a:off x="8824956" y="3213176"/>
            <a:ext cx="103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PV Controller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CABD35-2A0D-4786-BF71-653954B3A706}"/>
              </a:ext>
            </a:extLst>
          </p:cNvPr>
          <p:cNvSpPr txBox="1"/>
          <p:nvPr/>
        </p:nvSpPr>
        <p:spPr>
          <a:xfrm>
            <a:off x="8921805" y="1627330"/>
            <a:ext cx="73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Client’s 3xCTs</a:t>
            </a:r>
          </a:p>
        </p:txBody>
      </p:sp>
      <p:pic>
        <p:nvPicPr>
          <p:cNvPr id="79" name="Picture 78" descr="A picture containing sitting, refrigerator, small, clock&#10;&#10;Description automatically generated">
            <a:extLst>
              <a:ext uri="{FF2B5EF4-FFF2-40B4-BE49-F238E27FC236}">
                <a16:creationId xmlns:a16="http://schemas.microsoft.com/office/drawing/2014/main" id="{F26AF959-98FB-4E26-95C7-3FC3AC63D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4" y="5100954"/>
            <a:ext cx="1005840" cy="1061333"/>
          </a:xfrm>
          <a:prstGeom prst="rect">
            <a:avLst/>
          </a:prstGeom>
        </p:spPr>
      </p:pic>
      <p:pic>
        <p:nvPicPr>
          <p:cNvPr id="80" name="Picture 79" descr="A close up of a screen&#10;&#10;Description automatically generated">
            <a:extLst>
              <a:ext uri="{FF2B5EF4-FFF2-40B4-BE49-F238E27FC236}">
                <a16:creationId xmlns:a16="http://schemas.microsoft.com/office/drawing/2014/main" id="{576AA2D8-F713-4EA2-97B8-B59E3DD0D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709" y="1695009"/>
            <a:ext cx="404876" cy="303266"/>
          </a:xfrm>
          <a:prstGeom prst="rect">
            <a:avLst/>
          </a:prstGeom>
        </p:spPr>
      </p:pic>
      <p:pic>
        <p:nvPicPr>
          <p:cNvPr id="82" name="Picture 81" descr="A close up of a computer&#10;&#10;Description automatically generated">
            <a:extLst>
              <a:ext uri="{FF2B5EF4-FFF2-40B4-BE49-F238E27FC236}">
                <a16:creationId xmlns:a16="http://schemas.microsoft.com/office/drawing/2014/main" id="{FCE6B58F-2E16-4BF3-B13D-B90F383D6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4" y="3446566"/>
            <a:ext cx="655663" cy="1188720"/>
          </a:xfrm>
          <a:prstGeom prst="rect">
            <a:avLst/>
          </a:prstGeom>
        </p:spPr>
      </p:pic>
      <p:pic>
        <p:nvPicPr>
          <p:cNvPr id="84" name="Picture 83" descr="Text&#10;&#10;Description automatically generated">
            <a:extLst>
              <a:ext uri="{FF2B5EF4-FFF2-40B4-BE49-F238E27FC236}">
                <a16:creationId xmlns:a16="http://schemas.microsoft.com/office/drawing/2014/main" id="{5A1A9448-AA55-4BBE-9C7B-43A16397F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42" y="3615404"/>
            <a:ext cx="672841" cy="731520"/>
          </a:xfrm>
          <a:prstGeom prst="rect">
            <a:avLst/>
          </a:prstGeom>
        </p:spPr>
      </p:pic>
      <p:pic>
        <p:nvPicPr>
          <p:cNvPr id="86" name="Picture 85" descr="A picture containing text, electronics, surge suppressor&#10;&#10;Description automatically generated">
            <a:extLst>
              <a:ext uri="{FF2B5EF4-FFF2-40B4-BE49-F238E27FC236}">
                <a16:creationId xmlns:a16="http://schemas.microsoft.com/office/drawing/2014/main" id="{4E0A27E8-893C-43B5-8970-1FDD6B1C9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78" y="534028"/>
            <a:ext cx="1112533" cy="100584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9F70601-583B-4072-9FB5-DCACD32FCC51}"/>
              </a:ext>
            </a:extLst>
          </p:cNvPr>
          <p:cNvSpPr txBox="1"/>
          <p:nvPr/>
        </p:nvSpPr>
        <p:spPr>
          <a:xfrm>
            <a:off x="8675470" y="918725"/>
            <a:ext cx="74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HT Panel</a:t>
            </a:r>
          </a:p>
        </p:txBody>
      </p:sp>
      <p:pic>
        <p:nvPicPr>
          <p:cNvPr id="91" name="Picture 90" descr="A close up of a speaker&#10;&#10;Description automatically generated">
            <a:extLst>
              <a:ext uri="{FF2B5EF4-FFF2-40B4-BE49-F238E27FC236}">
                <a16:creationId xmlns:a16="http://schemas.microsoft.com/office/drawing/2014/main" id="{884A3C86-70AC-4AD0-A2B5-99B3A70BF9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3381" y="1677910"/>
            <a:ext cx="390511" cy="390511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E0B188-8441-4852-A304-A6883F9F3CE3}"/>
              </a:ext>
            </a:extLst>
          </p:cNvPr>
          <p:cNvCxnSpPr>
            <a:cxnSpLocks/>
          </p:cNvCxnSpPr>
          <p:nvPr/>
        </p:nvCxnSpPr>
        <p:spPr>
          <a:xfrm>
            <a:off x="8654164" y="1592715"/>
            <a:ext cx="0" cy="54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7270A8-69A2-4C69-A8DD-2C9F89EFDA5A}"/>
              </a:ext>
            </a:extLst>
          </p:cNvPr>
          <p:cNvCxnSpPr>
            <a:cxnSpLocks/>
          </p:cNvCxnSpPr>
          <p:nvPr/>
        </p:nvCxnSpPr>
        <p:spPr>
          <a:xfrm>
            <a:off x="8720203" y="1592715"/>
            <a:ext cx="0" cy="53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09E25A1-22C5-4ACD-B634-0609C54DC6EF}"/>
              </a:ext>
            </a:extLst>
          </p:cNvPr>
          <p:cNvCxnSpPr>
            <a:cxnSpLocks/>
          </p:cNvCxnSpPr>
          <p:nvPr/>
        </p:nvCxnSpPr>
        <p:spPr>
          <a:xfrm>
            <a:off x="8596995" y="1592715"/>
            <a:ext cx="0" cy="53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60F07B9-7E29-4A42-8439-D8FCA8784534}"/>
              </a:ext>
            </a:extLst>
          </p:cNvPr>
          <p:cNvCxnSpPr>
            <a:cxnSpLocks/>
          </p:cNvCxnSpPr>
          <p:nvPr/>
        </p:nvCxnSpPr>
        <p:spPr>
          <a:xfrm>
            <a:off x="8314071" y="1890929"/>
            <a:ext cx="20120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A picture containing bed&#10;&#10;Description automatically generated">
            <a:extLst>
              <a:ext uri="{FF2B5EF4-FFF2-40B4-BE49-F238E27FC236}">
                <a16:creationId xmlns:a16="http://schemas.microsoft.com/office/drawing/2014/main" id="{AE91A3ED-9F26-4F0F-AE40-CE66A4965F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51" y="2611668"/>
            <a:ext cx="1251843" cy="75970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482D7D5-8DCD-4C16-8DFD-2607E616FCE8}"/>
              </a:ext>
            </a:extLst>
          </p:cNvPr>
          <p:cNvSpPr txBox="1"/>
          <p:nvPr/>
        </p:nvSpPr>
        <p:spPr>
          <a:xfrm>
            <a:off x="7400084" y="606845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EMS DB</a:t>
            </a:r>
            <a:endParaRPr lang="en-US" sz="1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101B94-3333-4592-BDBF-BF35175B5E35}"/>
              </a:ext>
            </a:extLst>
          </p:cNvPr>
          <p:cNvSpPr txBox="1"/>
          <p:nvPr/>
        </p:nvSpPr>
        <p:spPr>
          <a:xfrm>
            <a:off x="7350161" y="4303827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Switch</a:t>
            </a:r>
            <a:endParaRPr lang="en-US" sz="1000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79E269-9081-4F8B-8AD2-FA0CDC8EF97B}"/>
              </a:ext>
            </a:extLst>
          </p:cNvPr>
          <p:cNvCxnSpPr>
            <a:cxnSpLocks/>
          </p:cNvCxnSpPr>
          <p:nvPr/>
        </p:nvCxnSpPr>
        <p:spPr>
          <a:xfrm flipV="1">
            <a:off x="7653962" y="4589058"/>
            <a:ext cx="0" cy="46844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03CE80-1837-48F6-9289-AA28498B3CBE}"/>
              </a:ext>
            </a:extLst>
          </p:cNvPr>
          <p:cNvCxnSpPr>
            <a:cxnSpLocks/>
          </p:cNvCxnSpPr>
          <p:nvPr/>
        </p:nvCxnSpPr>
        <p:spPr>
          <a:xfrm flipH="1" flipV="1">
            <a:off x="7667064" y="3352799"/>
            <a:ext cx="1408" cy="55216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700E3EC-3214-4348-B594-DB34423737C5}"/>
              </a:ext>
            </a:extLst>
          </p:cNvPr>
          <p:cNvSpPr txBox="1"/>
          <p:nvPr/>
        </p:nvSpPr>
        <p:spPr>
          <a:xfrm>
            <a:off x="7325335" y="1641638"/>
            <a:ext cx="73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Energy</a:t>
            </a:r>
          </a:p>
          <a:p>
            <a:r>
              <a:rPr lang="en-US" sz="1200" b="1" dirty="0"/>
              <a:t>Analyzer</a:t>
            </a:r>
            <a:endParaRPr lang="en-US" sz="10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11CB740-EFFC-437F-9859-444AA9A0A6FB}"/>
              </a:ext>
            </a:extLst>
          </p:cNvPr>
          <p:cNvSpPr txBox="1"/>
          <p:nvPr/>
        </p:nvSpPr>
        <p:spPr>
          <a:xfrm>
            <a:off x="7211261" y="3032887"/>
            <a:ext cx="88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Datalogger</a:t>
            </a:r>
            <a:endParaRPr lang="en-US" sz="10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52F922-BACA-475E-BB79-3ED8977223CB}"/>
              </a:ext>
            </a:extLst>
          </p:cNvPr>
          <p:cNvCxnSpPr>
            <a:cxnSpLocks/>
          </p:cNvCxnSpPr>
          <p:nvPr/>
        </p:nvCxnSpPr>
        <p:spPr>
          <a:xfrm flipV="1">
            <a:off x="2147953" y="565969"/>
            <a:ext cx="7609438" cy="604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C6B3C3-0F5A-4331-8DF0-501A0B11F223}"/>
              </a:ext>
            </a:extLst>
          </p:cNvPr>
          <p:cNvCxnSpPr>
            <a:cxnSpLocks/>
          </p:cNvCxnSpPr>
          <p:nvPr/>
        </p:nvCxnSpPr>
        <p:spPr>
          <a:xfrm>
            <a:off x="2133439" y="2345761"/>
            <a:ext cx="7670814" cy="221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DB0240E-CB37-4FD6-876C-3903E772E141}"/>
              </a:ext>
            </a:extLst>
          </p:cNvPr>
          <p:cNvCxnSpPr>
            <a:cxnSpLocks/>
          </p:cNvCxnSpPr>
          <p:nvPr/>
        </p:nvCxnSpPr>
        <p:spPr>
          <a:xfrm>
            <a:off x="9775225" y="578782"/>
            <a:ext cx="13986" cy="17549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E70C07-0A7E-4585-AC74-5881B008C69B}"/>
              </a:ext>
            </a:extLst>
          </p:cNvPr>
          <p:cNvCxnSpPr>
            <a:cxnSpLocks/>
          </p:cNvCxnSpPr>
          <p:nvPr/>
        </p:nvCxnSpPr>
        <p:spPr>
          <a:xfrm>
            <a:off x="8151503" y="4200207"/>
            <a:ext cx="869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A563066-DF8F-4FD1-B201-9A8EB814E15A}"/>
              </a:ext>
            </a:extLst>
          </p:cNvPr>
          <p:cNvCxnSpPr>
            <a:cxnSpLocks/>
          </p:cNvCxnSpPr>
          <p:nvPr/>
        </p:nvCxnSpPr>
        <p:spPr>
          <a:xfrm>
            <a:off x="6951779" y="2648012"/>
            <a:ext cx="289059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AFBC6A-D8F9-40B8-9F57-C99F76FA2A1A}"/>
              </a:ext>
            </a:extLst>
          </p:cNvPr>
          <p:cNvCxnSpPr>
            <a:cxnSpLocks/>
          </p:cNvCxnSpPr>
          <p:nvPr/>
        </p:nvCxnSpPr>
        <p:spPr>
          <a:xfrm>
            <a:off x="6946325" y="2660825"/>
            <a:ext cx="0" cy="19028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B0D6431-64D2-4539-B06F-16BA17B4BD1F}"/>
              </a:ext>
            </a:extLst>
          </p:cNvPr>
          <p:cNvCxnSpPr>
            <a:cxnSpLocks/>
          </p:cNvCxnSpPr>
          <p:nvPr/>
        </p:nvCxnSpPr>
        <p:spPr>
          <a:xfrm>
            <a:off x="6951779" y="4547518"/>
            <a:ext cx="2937456" cy="330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8EA6723-DAE6-49FC-814B-F5A5CBAF6ED2}"/>
              </a:ext>
            </a:extLst>
          </p:cNvPr>
          <p:cNvCxnSpPr>
            <a:cxnSpLocks/>
          </p:cNvCxnSpPr>
          <p:nvPr/>
        </p:nvCxnSpPr>
        <p:spPr>
          <a:xfrm flipH="1">
            <a:off x="9885330" y="2660825"/>
            <a:ext cx="3905" cy="19197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4ABB4CE-0947-431A-8DAB-8E4D7B70113E}"/>
              </a:ext>
            </a:extLst>
          </p:cNvPr>
          <p:cNvSpPr txBox="1"/>
          <p:nvPr/>
        </p:nvSpPr>
        <p:spPr>
          <a:xfrm>
            <a:off x="6251218" y="5296256"/>
            <a:ext cx="70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Internet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D9CE51A-3E5C-4937-991B-1C31CDC14803}"/>
              </a:ext>
            </a:extLst>
          </p:cNvPr>
          <p:cNvCxnSpPr>
            <a:cxnSpLocks/>
          </p:cNvCxnSpPr>
          <p:nvPr/>
        </p:nvCxnSpPr>
        <p:spPr>
          <a:xfrm flipV="1">
            <a:off x="6583296" y="4214332"/>
            <a:ext cx="0" cy="7690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1" name="Picture 180" descr="A close up of a screen&#10;&#10;Description automatically generated">
            <a:extLst>
              <a:ext uri="{FF2B5EF4-FFF2-40B4-BE49-F238E27FC236}">
                <a16:creationId xmlns:a16="http://schemas.microsoft.com/office/drawing/2014/main" id="{12412598-4A8F-4542-951D-E5CAEFF1D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2" y="1687753"/>
            <a:ext cx="404876" cy="303266"/>
          </a:xfrm>
          <a:prstGeom prst="rect">
            <a:avLst/>
          </a:prstGeom>
        </p:spPr>
      </p:pic>
      <p:pic>
        <p:nvPicPr>
          <p:cNvPr id="182" name="Picture 181" descr="A close up of a speaker&#10;&#10;Description automatically generated">
            <a:extLst>
              <a:ext uri="{FF2B5EF4-FFF2-40B4-BE49-F238E27FC236}">
                <a16:creationId xmlns:a16="http://schemas.microsoft.com/office/drawing/2014/main" id="{574BB830-92B0-4572-8A64-71EEADE4FD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2464" y="1670654"/>
            <a:ext cx="390511" cy="390511"/>
          </a:xfrm>
          <a:prstGeom prst="rect">
            <a:avLst/>
          </a:prstGeom>
        </p:spPr>
      </p:pic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36ABE38-161D-495C-A415-57BA8AFCFF5A}"/>
              </a:ext>
            </a:extLst>
          </p:cNvPr>
          <p:cNvCxnSpPr>
            <a:cxnSpLocks/>
          </p:cNvCxnSpPr>
          <p:nvPr/>
        </p:nvCxnSpPr>
        <p:spPr>
          <a:xfrm>
            <a:off x="6963247" y="1585459"/>
            <a:ext cx="0" cy="54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76A02F7-7276-48DA-A8BE-DB990EBC4431}"/>
              </a:ext>
            </a:extLst>
          </p:cNvPr>
          <p:cNvCxnSpPr>
            <a:cxnSpLocks/>
          </p:cNvCxnSpPr>
          <p:nvPr/>
        </p:nvCxnSpPr>
        <p:spPr>
          <a:xfrm>
            <a:off x="7029286" y="1585459"/>
            <a:ext cx="0" cy="53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C6E6FA4-A959-4ED5-95FC-20FE81C51389}"/>
              </a:ext>
            </a:extLst>
          </p:cNvPr>
          <p:cNvCxnSpPr>
            <a:cxnSpLocks/>
          </p:cNvCxnSpPr>
          <p:nvPr/>
        </p:nvCxnSpPr>
        <p:spPr>
          <a:xfrm>
            <a:off x="6906078" y="1585459"/>
            <a:ext cx="0" cy="53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10676D-E0BD-4539-A6B2-0C22D93ECFF1}"/>
              </a:ext>
            </a:extLst>
          </p:cNvPr>
          <p:cNvCxnSpPr>
            <a:cxnSpLocks/>
          </p:cNvCxnSpPr>
          <p:nvPr/>
        </p:nvCxnSpPr>
        <p:spPr>
          <a:xfrm>
            <a:off x="6623154" y="1883673"/>
            <a:ext cx="20120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B367454-E806-40B1-86B0-D86A81A220FB}"/>
              </a:ext>
            </a:extLst>
          </p:cNvPr>
          <p:cNvSpPr txBox="1"/>
          <p:nvPr/>
        </p:nvSpPr>
        <p:spPr>
          <a:xfrm>
            <a:off x="5634418" y="1634382"/>
            <a:ext cx="73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Energy</a:t>
            </a:r>
          </a:p>
          <a:p>
            <a:r>
              <a:rPr lang="en-US" sz="1200" b="1" dirty="0"/>
              <a:t>Analyzer</a:t>
            </a:r>
            <a:endParaRPr lang="en-US" sz="1000" b="1" dirty="0"/>
          </a:p>
        </p:txBody>
      </p:sp>
      <p:pic>
        <p:nvPicPr>
          <p:cNvPr id="189" name="Picture 188" descr="A close up of a screen&#10;&#10;Description automatically generated">
            <a:extLst>
              <a:ext uri="{FF2B5EF4-FFF2-40B4-BE49-F238E27FC236}">
                <a16:creationId xmlns:a16="http://schemas.microsoft.com/office/drawing/2014/main" id="{01D4E439-0A89-45F9-A770-78D25BA90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36" y="1695013"/>
            <a:ext cx="404876" cy="303266"/>
          </a:xfrm>
          <a:prstGeom prst="rect">
            <a:avLst/>
          </a:prstGeom>
        </p:spPr>
      </p:pic>
      <p:pic>
        <p:nvPicPr>
          <p:cNvPr id="190" name="Picture 189" descr="A close up of a speaker&#10;&#10;Description automatically generated">
            <a:extLst>
              <a:ext uri="{FF2B5EF4-FFF2-40B4-BE49-F238E27FC236}">
                <a16:creationId xmlns:a16="http://schemas.microsoft.com/office/drawing/2014/main" id="{F07073F1-9470-46E7-BC35-4CF4DB2233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008" y="1677914"/>
            <a:ext cx="390511" cy="390511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EAEA1CE-C508-4FED-A5EA-A9D79EEA3541}"/>
              </a:ext>
            </a:extLst>
          </p:cNvPr>
          <p:cNvCxnSpPr>
            <a:cxnSpLocks/>
          </p:cNvCxnSpPr>
          <p:nvPr/>
        </p:nvCxnSpPr>
        <p:spPr>
          <a:xfrm>
            <a:off x="5228791" y="1592719"/>
            <a:ext cx="0" cy="54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FBBFD9C-950A-4E71-8ED1-CD09FF6E9D42}"/>
              </a:ext>
            </a:extLst>
          </p:cNvPr>
          <p:cNvCxnSpPr>
            <a:cxnSpLocks/>
          </p:cNvCxnSpPr>
          <p:nvPr/>
        </p:nvCxnSpPr>
        <p:spPr>
          <a:xfrm>
            <a:off x="5294830" y="1592719"/>
            <a:ext cx="0" cy="53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1C8C9E2-EA2F-4209-BA55-A289CD12ADEE}"/>
              </a:ext>
            </a:extLst>
          </p:cNvPr>
          <p:cNvCxnSpPr>
            <a:cxnSpLocks/>
          </p:cNvCxnSpPr>
          <p:nvPr/>
        </p:nvCxnSpPr>
        <p:spPr>
          <a:xfrm>
            <a:off x="5171622" y="1592719"/>
            <a:ext cx="0" cy="53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D61EE5B-64AC-42ED-B5D2-740D6BBEB62B}"/>
              </a:ext>
            </a:extLst>
          </p:cNvPr>
          <p:cNvCxnSpPr>
            <a:cxnSpLocks/>
          </p:cNvCxnSpPr>
          <p:nvPr/>
        </p:nvCxnSpPr>
        <p:spPr>
          <a:xfrm>
            <a:off x="4888698" y="1890933"/>
            <a:ext cx="20120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EEB446E-F8A3-419D-B364-9A6DCE531AA2}"/>
              </a:ext>
            </a:extLst>
          </p:cNvPr>
          <p:cNvSpPr txBox="1"/>
          <p:nvPr/>
        </p:nvSpPr>
        <p:spPr>
          <a:xfrm>
            <a:off x="3899962" y="1641642"/>
            <a:ext cx="73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Energy</a:t>
            </a:r>
          </a:p>
          <a:p>
            <a:r>
              <a:rPr lang="en-US" sz="1200" b="1" dirty="0"/>
              <a:t>Analyzer</a:t>
            </a:r>
            <a:endParaRPr lang="en-US" sz="1000" b="1" dirty="0"/>
          </a:p>
        </p:txBody>
      </p:sp>
      <p:pic>
        <p:nvPicPr>
          <p:cNvPr id="196" name="Picture 195" descr="A picture containing table&#10;&#10;Description automatically generated">
            <a:extLst>
              <a:ext uri="{FF2B5EF4-FFF2-40B4-BE49-F238E27FC236}">
                <a16:creationId xmlns:a16="http://schemas.microsoft.com/office/drawing/2014/main" id="{AE539B57-27FB-47E3-80CA-1438BE9D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70" y="682646"/>
            <a:ext cx="1280160" cy="859783"/>
          </a:xfrm>
          <a:prstGeom prst="rect">
            <a:avLst/>
          </a:prstGeom>
        </p:spPr>
      </p:pic>
      <p:pic>
        <p:nvPicPr>
          <p:cNvPr id="197" name="Picture 196" descr="A close up of a screen&#10;&#10;Description automatically generated">
            <a:extLst>
              <a:ext uri="{FF2B5EF4-FFF2-40B4-BE49-F238E27FC236}">
                <a16:creationId xmlns:a16="http://schemas.microsoft.com/office/drawing/2014/main" id="{89ED7B05-7296-411D-AAA2-8670E9FBF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39" y="1658731"/>
            <a:ext cx="404876" cy="303266"/>
          </a:xfrm>
          <a:prstGeom prst="rect">
            <a:avLst/>
          </a:prstGeom>
        </p:spPr>
      </p:pic>
      <p:pic>
        <p:nvPicPr>
          <p:cNvPr id="198" name="Picture 197" descr="A close up of a speaker&#10;&#10;Description automatically generated">
            <a:extLst>
              <a:ext uri="{FF2B5EF4-FFF2-40B4-BE49-F238E27FC236}">
                <a16:creationId xmlns:a16="http://schemas.microsoft.com/office/drawing/2014/main" id="{AAF8987F-8FDC-4391-BC37-FECCDCC5C5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0011" y="1641632"/>
            <a:ext cx="390511" cy="390511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A759F84-B442-4869-BF60-7D0ABCB02D12}"/>
              </a:ext>
            </a:extLst>
          </p:cNvPr>
          <p:cNvCxnSpPr>
            <a:cxnSpLocks/>
          </p:cNvCxnSpPr>
          <p:nvPr/>
        </p:nvCxnSpPr>
        <p:spPr>
          <a:xfrm>
            <a:off x="3450794" y="1556437"/>
            <a:ext cx="0" cy="54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374CC77-7DF2-4CCB-87CE-35553F6DF89E}"/>
              </a:ext>
            </a:extLst>
          </p:cNvPr>
          <p:cNvCxnSpPr>
            <a:cxnSpLocks/>
          </p:cNvCxnSpPr>
          <p:nvPr/>
        </p:nvCxnSpPr>
        <p:spPr>
          <a:xfrm>
            <a:off x="3516833" y="1556437"/>
            <a:ext cx="0" cy="53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39F06D-4682-49D0-BC23-2CED36294B28}"/>
              </a:ext>
            </a:extLst>
          </p:cNvPr>
          <p:cNvCxnSpPr>
            <a:cxnSpLocks/>
          </p:cNvCxnSpPr>
          <p:nvPr/>
        </p:nvCxnSpPr>
        <p:spPr>
          <a:xfrm>
            <a:off x="3393625" y="1556437"/>
            <a:ext cx="0" cy="53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BB8E35E-5F24-414A-88C2-8320B4C38D09}"/>
              </a:ext>
            </a:extLst>
          </p:cNvPr>
          <p:cNvCxnSpPr>
            <a:cxnSpLocks/>
          </p:cNvCxnSpPr>
          <p:nvPr/>
        </p:nvCxnSpPr>
        <p:spPr>
          <a:xfrm>
            <a:off x="3110701" y="1854651"/>
            <a:ext cx="20120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8F96FD7-0B9E-4F1C-BAA6-D87EAA47191A}"/>
              </a:ext>
            </a:extLst>
          </p:cNvPr>
          <p:cNvSpPr txBox="1"/>
          <p:nvPr/>
        </p:nvSpPr>
        <p:spPr>
          <a:xfrm>
            <a:off x="2121965" y="1765014"/>
            <a:ext cx="73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Energy</a:t>
            </a:r>
          </a:p>
          <a:p>
            <a:r>
              <a:rPr lang="en-US" sz="1200" b="1" dirty="0"/>
              <a:t>Analyzer</a:t>
            </a:r>
            <a:endParaRPr lang="en-US" sz="1000" b="1" dirty="0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AEEB7AD-6AC8-4FA0-A78F-43FCAF22B9CC}"/>
              </a:ext>
            </a:extLst>
          </p:cNvPr>
          <p:cNvCxnSpPr>
            <a:cxnSpLocks/>
          </p:cNvCxnSpPr>
          <p:nvPr/>
        </p:nvCxnSpPr>
        <p:spPr>
          <a:xfrm>
            <a:off x="2133967" y="611458"/>
            <a:ext cx="13986" cy="17549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10A9472-C451-48F3-B240-FE46D9543AD0}"/>
              </a:ext>
            </a:extLst>
          </p:cNvPr>
          <p:cNvSpPr txBox="1"/>
          <p:nvPr/>
        </p:nvSpPr>
        <p:spPr>
          <a:xfrm>
            <a:off x="5801935" y="1238773"/>
            <a:ext cx="74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Genset 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525DCCC-7114-4F23-B337-5A582178B810}"/>
              </a:ext>
            </a:extLst>
          </p:cNvPr>
          <p:cNvSpPr txBox="1"/>
          <p:nvPr/>
        </p:nvSpPr>
        <p:spPr>
          <a:xfrm>
            <a:off x="4196527" y="1273552"/>
            <a:ext cx="74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Genset 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F150B54-9E51-4898-A798-B01EEF6B18C4}"/>
              </a:ext>
            </a:extLst>
          </p:cNvPr>
          <p:cNvSpPr txBox="1"/>
          <p:nvPr/>
        </p:nvSpPr>
        <p:spPr>
          <a:xfrm>
            <a:off x="2322541" y="1271821"/>
            <a:ext cx="74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Genset 1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5F79A3F-D7B0-4AA0-A394-697FA3473226}"/>
              </a:ext>
            </a:extLst>
          </p:cNvPr>
          <p:cNvCxnSpPr>
            <a:cxnSpLocks/>
          </p:cNvCxnSpPr>
          <p:nvPr/>
        </p:nvCxnSpPr>
        <p:spPr>
          <a:xfrm>
            <a:off x="3007243" y="2064763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59DC0D9-B81E-475C-ABBB-8FBD2029D2B5}"/>
              </a:ext>
            </a:extLst>
          </p:cNvPr>
          <p:cNvCxnSpPr>
            <a:cxnSpLocks/>
          </p:cNvCxnSpPr>
          <p:nvPr/>
        </p:nvCxnSpPr>
        <p:spPr>
          <a:xfrm flipH="1" flipV="1">
            <a:off x="3075042" y="2214769"/>
            <a:ext cx="157793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3547273-FF43-456E-8612-7E6367BF1810}"/>
              </a:ext>
            </a:extLst>
          </p:cNvPr>
          <p:cNvCxnSpPr>
            <a:cxnSpLocks/>
          </p:cNvCxnSpPr>
          <p:nvPr/>
        </p:nvCxnSpPr>
        <p:spPr>
          <a:xfrm flipH="1">
            <a:off x="4653769" y="2063818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FE92E8F-6CB7-44C1-A2B4-F2F973DC9000}"/>
              </a:ext>
            </a:extLst>
          </p:cNvPr>
          <p:cNvCxnSpPr>
            <a:cxnSpLocks/>
          </p:cNvCxnSpPr>
          <p:nvPr/>
        </p:nvCxnSpPr>
        <p:spPr>
          <a:xfrm>
            <a:off x="4723160" y="2060143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175B94A-13DC-40B1-A4D4-8612AEB8B535}"/>
              </a:ext>
            </a:extLst>
          </p:cNvPr>
          <p:cNvCxnSpPr>
            <a:cxnSpLocks/>
          </p:cNvCxnSpPr>
          <p:nvPr/>
        </p:nvCxnSpPr>
        <p:spPr>
          <a:xfrm flipH="1" flipV="1">
            <a:off x="4794194" y="2214808"/>
            <a:ext cx="1593752" cy="1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30C936-46A9-40C4-B6C5-C8EECA4BA305}"/>
              </a:ext>
            </a:extLst>
          </p:cNvPr>
          <p:cNvCxnSpPr>
            <a:cxnSpLocks/>
          </p:cNvCxnSpPr>
          <p:nvPr/>
        </p:nvCxnSpPr>
        <p:spPr>
          <a:xfrm flipH="1">
            <a:off x="6388736" y="2078248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7F8E925-6FBE-4335-AF44-9881D9CF5170}"/>
              </a:ext>
            </a:extLst>
          </p:cNvPr>
          <p:cNvCxnSpPr>
            <a:cxnSpLocks/>
          </p:cNvCxnSpPr>
          <p:nvPr/>
        </p:nvCxnSpPr>
        <p:spPr>
          <a:xfrm>
            <a:off x="6455829" y="2070144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D62E409-445A-4153-A710-7EAB2AC28AC5}"/>
              </a:ext>
            </a:extLst>
          </p:cNvPr>
          <p:cNvCxnSpPr>
            <a:cxnSpLocks/>
          </p:cNvCxnSpPr>
          <p:nvPr/>
        </p:nvCxnSpPr>
        <p:spPr>
          <a:xfrm flipH="1" flipV="1">
            <a:off x="6526863" y="2224809"/>
            <a:ext cx="1593752" cy="1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7AA6E9F-5C36-43BA-9450-3231C7DA931E}"/>
              </a:ext>
            </a:extLst>
          </p:cNvPr>
          <p:cNvCxnSpPr>
            <a:cxnSpLocks/>
          </p:cNvCxnSpPr>
          <p:nvPr/>
        </p:nvCxnSpPr>
        <p:spPr>
          <a:xfrm>
            <a:off x="8192924" y="2083010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F0FBDDA-47EA-48CF-9E9C-B83F1D3FC598}"/>
              </a:ext>
            </a:extLst>
          </p:cNvPr>
          <p:cNvCxnSpPr>
            <a:cxnSpLocks/>
          </p:cNvCxnSpPr>
          <p:nvPr/>
        </p:nvCxnSpPr>
        <p:spPr>
          <a:xfrm flipH="1">
            <a:off x="8118403" y="2082791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828B1755-BD0D-4C0D-BC39-A857B8B56C71}"/>
              </a:ext>
            </a:extLst>
          </p:cNvPr>
          <p:cNvSpPr txBox="1"/>
          <p:nvPr/>
        </p:nvSpPr>
        <p:spPr>
          <a:xfrm>
            <a:off x="1324804" y="4795250"/>
            <a:ext cx="805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6</a:t>
            </a:r>
            <a:endParaRPr lang="en-US" sz="1000" b="1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CD4357F-E8F3-471A-B997-5BB417B21F22}"/>
              </a:ext>
            </a:extLst>
          </p:cNvPr>
          <p:cNvCxnSpPr>
            <a:cxnSpLocks/>
          </p:cNvCxnSpPr>
          <p:nvPr/>
        </p:nvCxnSpPr>
        <p:spPr>
          <a:xfrm flipH="1">
            <a:off x="1668391" y="5075148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BA496C8-04C3-4227-AF8B-F6166FD42883}"/>
              </a:ext>
            </a:extLst>
          </p:cNvPr>
          <p:cNvCxnSpPr>
            <a:cxnSpLocks/>
          </p:cNvCxnSpPr>
          <p:nvPr/>
        </p:nvCxnSpPr>
        <p:spPr>
          <a:xfrm flipH="1">
            <a:off x="1730829" y="5072249"/>
            <a:ext cx="1524833" cy="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BC454DF-7D16-43F6-94E4-862D41577FDD}"/>
              </a:ext>
            </a:extLst>
          </p:cNvPr>
          <p:cNvCxnSpPr>
            <a:cxnSpLocks/>
          </p:cNvCxnSpPr>
          <p:nvPr/>
        </p:nvCxnSpPr>
        <p:spPr>
          <a:xfrm>
            <a:off x="3257476" y="5075210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21371B-AC46-410A-B50D-F16BC6B0C32C}"/>
              </a:ext>
            </a:extLst>
          </p:cNvPr>
          <p:cNvCxnSpPr>
            <a:cxnSpLocks/>
          </p:cNvCxnSpPr>
          <p:nvPr/>
        </p:nvCxnSpPr>
        <p:spPr>
          <a:xfrm flipH="1">
            <a:off x="3331045" y="5075148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E9EAB74-4778-4FE6-8428-1B1E5F7368FE}"/>
              </a:ext>
            </a:extLst>
          </p:cNvPr>
          <p:cNvCxnSpPr>
            <a:cxnSpLocks/>
          </p:cNvCxnSpPr>
          <p:nvPr/>
        </p:nvCxnSpPr>
        <p:spPr>
          <a:xfrm flipH="1">
            <a:off x="3393483" y="5072249"/>
            <a:ext cx="1524833" cy="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E74D50D-89F7-45B8-85F1-93B996ADB53B}"/>
              </a:ext>
            </a:extLst>
          </p:cNvPr>
          <p:cNvCxnSpPr>
            <a:cxnSpLocks/>
          </p:cNvCxnSpPr>
          <p:nvPr/>
        </p:nvCxnSpPr>
        <p:spPr>
          <a:xfrm>
            <a:off x="4920130" y="5066037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D441F5A-DEAE-4BA6-BAA6-5470B140422C}"/>
              </a:ext>
            </a:extLst>
          </p:cNvPr>
          <p:cNvCxnSpPr>
            <a:cxnSpLocks/>
          </p:cNvCxnSpPr>
          <p:nvPr/>
        </p:nvCxnSpPr>
        <p:spPr>
          <a:xfrm flipH="1">
            <a:off x="4993699" y="5065975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D1ADEB7-CFA3-410D-9D3F-C9149B9D0D80}"/>
              </a:ext>
            </a:extLst>
          </p:cNvPr>
          <p:cNvCxnSpPr>
            <a:cxnSpLocks/>
          </p:cNvCxnSpPr>
          <p:nvPr/>
        </p:nvCxnSpPr>
        <p:spPr>
          <a:xfrm flipH="1">
            <a:off x="1559107" y="3883522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B436DDB-C8ED-4A83-AA30-F653C0D87FEB}"/>
              </a:ext>
            </a:extLst>
          </p:cNvPr>
          <p:cNvCxnSpPr>
            <a:cxnSpLocks/>
          </p:cNvCxnSpPr>
          <p:nvPr/>
        </p:nvCxnSpPr>
        <p:spPr>
          <a:xfrm flipH="1">
            <a:off x="1621545" y="3880623"/>
            <a:ext cx="1524833" cy="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E971017-5CC7-49A0-A5CA-E249795F63E1}"/>
              </a:ext>
            </a:extLst>
          </p:cNvPr>
          <p:cNvCxnSpPr>
            <a:cxnSpLocks/>
          </p:cNvCxnSpPr>
          <p:nvPr/>
        </p:nvCxnSpPr>
        <p:spPr>
          <a:xfrm>
            <a:off x="3148192" y="3883584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AF8EB4C-BA8D-4ADC-A23D-ED3DA4E008A8}"/>
              </a:ext>
            </a:extLst>
          </p:cNvPr>
          <p:cNvCxnSpPr>
            <a:cxnSpLocks/>
          </p:cNvCxnSpPr>
          <p:nvPr/>
        </p:nvCxnSpPr>
        <p:spPr>
          <a:xfrm flipH="1">
            <a:off x="3221761" y="3883522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BE547B1-6AC4-4E6E-B31A-40F10C58AA7F}"/>
              </a:ext>
            </a:extLst>
          </p:cNvPr>
          <p:cNvCxnSpPr>
            <a:cxnSpLocks/>
          </p:cNvCxnSpPr>
          <p:nvPr/>
        </p:nvCxnSpPr>
        <p:spPr>
          <a:xfrm flipH="1">
            <a:off x="3284199" y="3880623"/>
            <a:ext cx="1524833" cy="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4045EF0-1C50-49C8-877F-160FFD81A91D}"/>
              </a:ext>
            </a:extLst>
          </p:cNvPr>
          <p:cNvCxnSpPr>
            <a:cxnSpLocks/>
          </p:cNvCxnSpPr>
          <p:nvPr/>
        </p:nvCxnSpPr>
        <p:spPr>
          <a:xfrm>
            <a:off x="4810846" y="3874411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CBE9E68-B3BA-48C8-B620-BFCE555635A6}"/>
              </a:ext>
            </a:extLst>
          </p:cNvPr>
          <p:cNvCxnSpPr>
            <a:cxnSpLocks/>
          </p:cNvCxnSpPr>
          <p:nvPr/>
        </p:nvCxnSpPr>
        <p:spPr>
          <a:xfrm flipH="1">
            <a:off x="4884415" y="3874349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0E3A349-53F6-4928-A7BE-D328388E0874}"/>
              </a:ext>
            </a:extLst>
          </p:cNvPr>
          <p:cNvCxnSpPr>
            <a:cxnSpLocks/>
          </p:cNvCxnSpPr>
          <p:nvPr/>
        </p:nvCxnSpPr>
        <p:spPr>
          <a:xfrm>
            <a:off x="5962000" y="3867422"/>
            <a:ext cx="0" cy="1196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C9D7763-D03D-4D9E-AE96-729BDEC100A0}"/>
              </a:ext>
            </a:extLst>
          </p:cNvPr>
          <p:cNvCxnSpPr>
            <a:cxnSpLocks/>
          </p:cNvCxnSpPr>
          <p:nvPr/>
        </p:nvCxnSpPr>
        <p:spPr>
          <a:xfrm flipH="1">
            <a:off x="4941709" y="3880623"/>
            <a:ext cx="1014838" cy="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D57DBE7-91FD-4C92-9829-20B0954249C3}"/>
              </a:ext>
            </a:extLst>
          </p:cNvPr>
          <p:cNvCxnSpPr>
            <a:cxnSpLocks/>
          </p:cNvCxnSpPr>
          <p:nvPr/>
        </p:nvCxnSpPr>
        <p:spPr>
          <a:xfrm flipH="1">
            <a:off x="5054504" y="5066718"/>
            <a:ext cx="9020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FC67F9-B97F-4FA1-837C-6B30B71C2E07}"/>
              </a:ext>
            </a:extLst>
          </p:cNvPr>
          <p:cNvCxnSpPr>
            <a:cxnSpLocks/>
          </p:cNvCxnSpPr>
          <p:nvPr/>
        </p:nvCxnSpPr>
        <p:spPr>
          <a:xfrm>
            <a:off x="1481149" y="3864194"/>
            <a:ext cx="80410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9" name="Picture 27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4A936A1-499B-444D-9259-4693924D8E6E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01" y="2727661"/>
            <a:ext cx="1097280" cy="914400"/>
          </a:xfrm>
          <a:prstGeom prst="rect">
            <a:avLst/>
          </a:prstGeom>
        </p:spPr>
      </p:pic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C48D54C-CBA1-4051-9875-24E121191EB0}"/>
              </a:ext>
            </a:extLst>
          </p:cNvPr>
          <p:cNvCxnSpPr>
            <a:cxnSpLocks/>
          </p:cNvCxnSpPr>
          <p:nvPr/>
        </p:nvCxnSpPr>
        <p:spPr>
          <a:xfrm>
            <a:off x="4368476" y="2627095"/>
            <a:ext cx="69174" cy="158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D174AF6-797C-4C2B-B0BC-03F14A0CCC69}"/>
              </a:ext>
            </a:extLst>
          </p:cNvPr>
          <p:cNvCxnSpPr>
            <a:cxnSpLocks/>
          </p:cNvCxnSpPr>
          <p:nvPr/>
        </p:nvCxnSpPr>
        <p:spPr>
          <a:xfrm flipH="1">
            <a:off x="4438838" y="2645773"/>
            <a:ext cx="68082" cy="1594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B15D767-934A-4BD3-A887-86C96C84F80D}"/>
              </a:ext>
            </a:extLst>
          </p:cNvPr>
          <p:cNvCxnSpPr>
            <a:cxnSpLocks/>
          </p:cNvCxnSpPr>
          <p:nvPr/>
        </p:nvCxnSpPr>
        <p:spPr>
          <a:xfrm flipH="1" flipV="1">
            <a:off x="4502389" y="2649990"/>
            <a:ext cx="1752221" cy="4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266679D9-04FA-4A6F-87CA-75AC4349F6BC}"/>
              </a:ext>
            </a:extLst>
          </p:cNvPr>
          <p:cNvSpPr txBox="1"/>
          <p:nvPr/>
        </p:nvSpPr>
        <p:spPr>
          <a:xfrm>
            <a:off x="4038347" y="3558962"/>
            <a:ext cx="1307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Inverter 8 (33kW)</a:t>
            </a:r>
            <a:endParaRPr lang="en-US" sz="1000" b="1" dirty="0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8C9DEEB-8445-40BF-8E6B-09914991CA8B}"/>
              </a:ext>
            </a:extLst>
          </p:cNvPr>
          <p:cNvCxnSpPr>
            <a:cxnSpLocks/>
          </p:cNvCxnSpPr>
          <p:nvPr/>
        </p:nvCxnSpPr>
        <p:spPr>
          <a:xfrm flipH="1">
            <a:off x="8271293" y="2237251"/>
            <a:ext cx="1175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D12C72B-4D5E-4A34-A2AC-2C328F0F1B9F}"/>
              </a:ext>
            </a:extLst>
          </p:cNvPr>
          <p:cNvCxnSpPr>
            <a:cxnSpLocks/>
          </p:cNvCxnSpPr>
          <p:nvPr/>
        </p:nvCxnSpPr>
        <p:spPr>
          <a:xfrm>
            <a:off x="9433162" y="2218564"/>
            <a:ext cx="0" cy="4109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B584367-29A4-402A-958A-02EE2905D48F}"/>
              </a:ext>
            </a:extLst>
          </p:cNvPr>
          <p:cNvCxnSpPr>
            <a:cxnSpLocks/>
          </p:cNvCxnSpPr>
          <p:nvPr/>
        </p:nvCxnSpPr>
        <p:spPr>
          <a:xfrm flipH="1" flipV="1">
            <a:off x="6248260" y="2990077"/>
            <a:ext cx="657843" cy="144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D73BC56-61E2-4F0D-98CD-767046083D89}"/>
              </a:ext>
            </a:extLst>
          </p:cNvPr>
          <p:cNvCxnSpPr>
            <a:cxnSpLocks/>
          </p:cNvCxnSpPr>
          <p:nvPr/>
        </p:nvCxnSpPr>
        <p:spPr>
          <a:xfrm flipV="1">
            <a:off x="6246683" y="2652288"/>
            <a:ext cx="0" cy="339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ED5C7F47-6086-4303-9EC5-31866A74253C}"/>
              </a:ext>
            </a:extLst>
          </p:cNvPr>
          <p:cNvCxnSpPr>
            <a:cxnSpLocks/>
          </p:cNvCxnSpPr>
          <p:nvPr/>
        </p:nvCxnSpPr>
        <p:spPr>
          <a:xfrm flipV="1">
            <a:off x="6575134" y="4228940"/>
            <a:ext cx="386826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4720A75-CBEA-4D0A-A5F3-08D3997527B7}"/>
              </a:ext>
            </a:extLst>
          </p:cNvPr>
          <p:cNvSpPr/>
          <p:nvPr/>
        </p:nvSpPr>
        <p:spPr>
          <a:xfrm>
            <a:off x="10252725" y="2572"/>
            <a:ext cx="1931382" cy="1013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894C7E2-32F2-4435-B662-7FC6495F94EE}"/>
              </a:ext>
            </a:extLst>
          </p:cNvPr>
          <p:cNvCxnSpPr>
            <a:cxnSpLocks/>
          </p:cNvCxnSpPr>
          <p:nvPr/>
        </p:nvCxnSpPr>
        <p:spPr>
          <a:xfrm flipH="1">
            <a:off x="10299520" y="401030"/>
            <a:ext cx="40146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ED0B4196-8AC5-404E-931A-5BFD8CB82075}"/>
              </a:ext>
            </a:extLst>
          </p:cNvPr>
          <p:cNvSpPr txBox="1"/>
          <p:nvPr/>
        </p:nvSpPr>
        <p:spPr>
          <a:xfrm>
            <a:off x="10818391" y="0"/>
            <a:ext cx="121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Legends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6B5E8E6-0880-4555-838F-09DD7228D2BB}"/>
              </a:ext>
            </a:extLst>
          </p:cNvPr>
          <p:cNvSpPr txBox="1"/>
          <p:nvPr/>
        </p:nvSpPr>
        <p:spPr>
          <a:xfrm>
            <a:off x="11000090" y="277505"/>
            <a:ext cx="136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RS-485 Protocol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7F4319B-CA21-48C9-A4BF-D7B8816E63DD}"/>
              </a:ext>
            </a:extLst>
          </p:cNvPr>
          <p:cNvCxnSpPr>
            <a:cxnSpLocks/>
          </p:cNvCxnSpPr>
          <p:nvPr/>
        </p:nvCxnSpPr>
        <p:spPr>
          <a:xfrm flipV="1">
            <a:off x="10299519" y="607729"/>
            <a:ext cx="399882" cy="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4FC44B5D-C220-4926-B535-158480706B81}"/>
              </a:ext>
            </a:extLst>
          </p:cNvPr>
          <p:cNvSpPr txBox="1"/>
          <p:nvPr/>
        </p:nvSpPr>
        <p:spPr>
          <a:xfrm>
            <a:off x="11000090" y="478757"/>
            <a:ext cx="136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TCP-IP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344E00C-B5CE-4161-B420-2D04CADA173A}"/>
              </a:ext>
            </a:extLst>
          </p:cNvPr>
          <p:cNvCxnSpPr>
            <a:cxnSpLocks/>
          </p:cNvCxnSpPr>
          <p:nvPr/>
        </p:nvCxnSpPr>
        <p:spPr>
          <a:xfrm>
            <a:off x="10299519" y="837162"/>
            <a:ext cx="40146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6A6C1C6-4A4E-4695-84F2-E4A3A5F39E1D}"/>
              </a:ext>
            </a:extLst>
          </p:cNvPr>
          <p:cNvSpPr txBox="1"/>
          <p:nvPr/>
        </p:nvSpPr>
        <p:spPr>
          <a:xfrm>
            <a:off x="11000090" y="691819"/>
            <a:ext cx="136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CAT 6</a:t>
            </a:r>
          </a:p>
        </p:txBody>
      </p:sp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5C64C940-E7FA-42A9-8160-0404FC56C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23" y="4979843"/>
            <a:ext cx="400821" cy="400821"/>
          </a:xfrm>
          <a:prstGeom prst="rect">
            <a:avLst/>
          </a:prstGeom>
        </p:spPr>
      </p:pic>
      <p:pic>
        <p:nvPicPr>
          <p:cNvPr id="130" name="Picture 129" descr="A screen shot of a computer&#10;&#10;Description automatically generated">
            <a:extLst>
              <a:ext uri="{FF2B5EF4-FFF2-40B4-BE49-F238E27FC236}">
                <a16:creationId xmlns:a16="http://schemas.microsoft.com/office/drawing/2014/main" id="{7A366154-EC77-4658-813F-A8D3FF9C0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09" y="5283462"/>
            <a:ext cx="1188720" cy="731069"/>
          </a:xfrm>
          <a:prstGeom prst="rect">
            <a:avLst/>
          </a:prstGeom>
        </p:spPr>
      </p:pic>
      <p:pic>
        <p:nvPicPr>
          <p:cNvPr id="131" name="Picture 130" descr="A screen shot of a computer&#10;&#10;Description automatically generated">
            <a:extLst>
              <a:ext uri="{FF2B5EF4-FFF2-40B4-BE49-F238E27FC236}">
                <a16:creationId xmlns:a16="http://schemas.microsoft.com/office/drawing/2014/main" id="{EAFCA564-ABB5-45FD-BF16-81836CF09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0" y="5275421"/>
            <a:ext cx="1188720" cy="731069"/>
          </a:xfrm>
          <a:prstGeom prst="rect">
            <a:avLst/>
          </a:prstGeom>
        </p:spPr>
      </p:pic>
      <p:pic>
        <p:nvPicPr>
          <p:cNvPr id="132" name="Picture 131" descr="A screen shot of a computer&#10;&#10;Description automatically generated">
            <a:extLst>
              <a:ext uri="{FF2B5EF4-FFF2-40B4-BE49-F238E27FC236}">
                <a16:creationId xmlns:a16="http://schemas.microsoft.com/office/drawing/2014/main" id="{65370C89-3DEC-4E4A-8A5D-B26CE2AE1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63" y="4083055"/>
            <a:ext cx="1188720" cy="731069"/>
          </a:xfrm>
          <a:prstGeom prst="rect">
            <a:avLst/>
          </a:prstGeom>
        </p:spPr>
      </p:pic>
      <p:pic>
        <p:nvPicPr>
          <p:cNvPr id="133" name="Picture 132" descr="A screen shot of a computer&#10;&#10;Description automatically generated">
            <a:extLst>
              <a:ext uri="{FF2B5EF4-FFF2-40B4-BE49-F238E27FC236}">
                <a16:creationId xmlns:a16="http://schemas.microsoft.com/office/drawing/2014/main" id="{3F5F9EFE-B187-4904-B01A-0590F691C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82" y="2839256"/>
            <a:ext cx="1188720" cy="7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Asif</dc:creator>
  <cp:lastModifiedBy>Ahsan Ijaz</cp:lastModifiedBy>
  <cp:revision>1</cp:revision>
  <dcterms:created xsi:type="dcterms:W3CDTF">2021-11-01T06:06:59Z</dcterms:created>
  <dcterms:modified xsi:type="dcterms:W3CDTF">2021-11-29T04:58:36Z</dcterms:modified>
</cp:coreProperties>
</file>