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SalesInsights-DataAnalysisProject/Dashboard-Revenue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"/>
              </a:rPr>
              <a:t>Sales Insights - Data Analysis Project using Tableau</a:t>
            </a:r>
            <a:endParaRPr lang="en-US" dirty="0">
              <a:hlinkClick r:id="rId1"/>
            </a:endParaRPr>
          </a:p>
        </p:txBody>
      </p:sp>
      <p:sp>
        <p:nvSpPr>
          <p:cNvPr id="3" name="slide1"/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US" altLang="en-IN" sz="3200" dirty="0"/>
              <a:t>Uzair Meran Khan.</a:t>
            </a:r>
            <a:endParaRPr lang="en-US" alt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</Words>
  <Application>WPS Presentation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Retrospect</vt:lpstr>
      <vt:lpstr>Sales Insights - Data Analysis Project using Tableau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uzair</cp:lastModifiedBy>
  <cp:revision>8</cp:revision>
  <dcterms:created xsi:type="dcterms:W3CDTF">2022-04-19T20:18:00Z</dcterms:created>
  <dcterms:modified xsi:type="dcterms:W3CDTF">2024-06-03T15:14:46Z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D3B8D5FB53794609B1862625294CB725_12</vt:lpwstr>
  </property>
  <property fmtid="{D5CDD505-2E9C-101B-9397-08002B2CF9AE}" pid="3" name="KSOProductBuildVer">
    <vt:lpwstr>1033-12.2.0.16909</vt:lpwstr>
  </property>
</Properties>
</file>