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28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6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92D0-9FA4-4889-BFAB-E1D3DEEEEC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BB25-9F7D-471F-8BFE-EEB04B50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9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1BC8-7509-402E-A0A9-BE9240D24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Session-3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4A2A6-6FED-4C09-BE4D-256AF538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Muneeb Ullah Khan</a:t>
            </a:r>
          </a:p>
        </p:txBody>
      </p:sp>
    </p:spTree>
    <p:extLst>
      <p:ext uri="{BB962C8B-B14F-4D97-AF65-F5344CB8AC3E}">
        <p14:creationId xmlns:p14="http://schemas.microsoft.com/office/powerpoint/2010/main" val="256295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C99-DD9F-476E-8949-E8EA936D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5610"/>
            <a:ext cx="10353761" cy="1032734"/>
          </a:xfrm>
        </p:spPr>
        <p:txBody>
          <a:bodyPr/>
          <a:lstStyle/>
          <a:p>
            <a:r>
              <a:rPr lang="en-US" b="0" dirty="0">
                <a:effectLst/>
              </a:rPr>
              <a:t>C# Named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03991-555F-4F02-A165-0A4511562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739" y="1730188"/>
            <a:ext cx="8393841" cy="37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AE4-F45E-4D52-8A65-66887273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2730"/>
            <a:ext cx="10353761" cy="753036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C# Method Overloading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42D6D-16CB-40B9-9D77-C1989B86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45" y="2703265"/>
            <a:ext cx="42767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C9EFE-BE82-4D53-9F68-8059726F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70" y="1075766"/>
            <a:ext cx="4623808" cy="538987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DFC6A-2579-4F9B-9188-6978E686B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5344" y="1025292"/>
            <a:ext cx="4276725" cy="12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89A-E62B-440E-9B38-F000BD01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4094"/>
            <a:ext cx="10353761" cy="839097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C# Methods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FA33-B962-4310-B725-DFF4C73B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1680"/>
            <a:ext cx="10353762" cy="4362226"/>
          </a:xfrm>
        </p:spPr>
        <p:txBody>
          <a:bodyPr/>
          <a:lstStyle/>
          <a:p>
            <a:r>
              <a:rPr lang="en-US" dirty="0">
                <a:effectLst/>
              </a:rPr>
              <a:t>A </a:t>
            </a:r>
            <a:r>
              <a:rPr lang="en-US" b="1" dirty="0">
                <a:effectLst/>
              </a:rPr>
              <a:t>method</a:t>
            </a:r>
            <a:r>
              <a:rPr lang="en-US" dirty="0">
                <a:effectLst/>
              </a:rPr>
              <a:t> is a block of code which only runs when it is called.</a:t>
            </a:r>
          </a:p>
          <a:p>
            <a:r>
              <a:rPr lang="en-US" dirty="0">
                <a:effectLst/>
              </a:rPr>
              <a:t>You can pass data, known as parameters, into a method.</a:t>
            </a:r>
          </a:p>
          <a:p>
            <a:r>
              <a:rPr lang="en-US" dirty="0">
                <a:effectLst/>
              </a:rPr>
              <a:t>Methods are used to perform certain actions, and they are also known as </a:t>
            </a:r>
            <a:r>
              <a:rPr lang="en-US" b="1" dirty="0">
                <a:effectLst/>
              </a:rPr>
              <a:t>functions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Why use methods? To reuse code: define the code once, and use it many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B569-D068-4044-9C2A-87B16DB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6368"/>
            <a:ext cx="10353761" cy="9143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Create a 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2E09-87A7-4460-8017-328AC351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3191"/>
            <a:ext cx="10353762" cy="4927002"/>
          </a:xfrm>
        </p:spPr>
        <p:txBody>
          <a:bodyPr/>
          <a:lstStyle/>
          <a:p>
            <a:r>
              <a:rPr lang="en-US" dirty="0">
                <a:effectLst/>
              </a:rPr>
              <a:t>A method is defined with the name of the method, followed by parentheses </a:t>
            </a:r>
            <a:r>
              <a:rPr lang="en-US" b="1" dirty="0">
                <a:effectLst/>
              </a:rPr>
              <a:t>()</a:t>
            </a:r>
            <a:r>
              <a:rPr lang="en-US" dirty="0">
                <a:effectLst/>
              </a:rPr>
              <a:t>. C# provides some pre-defined methods, which you already are familiar with, such as Main() , but you can also create your own methods to perform certain.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54964-CC1A-43D4-83A6-36D69E02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94" y="3026092"/>
            <a:ext cx="4612173" cy="25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9E30-DD85-4610-BC71-8F2D0C1D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Call a 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EEAE1-B7FA-445A-9B06-B3B7E105C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29" y="1868686"/>
            <a:ext cx="6515492" cy="38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61F2-CE04-4C82-B45D-6E328B0C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6368"/>
            <a:ext cx="10353761" cy="1108037"/>
          </a:xfrm>
        </p:spPr>
        <p:txBody>
          <a:bodyPr/>
          <a:lstStyle/>
          <a:p>
            <a:r>
              <a:rPr lang="en-US" b="0" dirty="0">
                <a:effectLst/>
              </a:rPr>
              <a:t>C# Method Parameters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F008-5B68-4DC7-93B0-332C4740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2281"/>
            <a:ext cx="10353762" cy="4722607"/>
          </a:xfrm>
        </p:spPr>
        <p:txBody>
          <a:bodyPr/>
          <a:lstStyle/>
          <a:p>
            <a:r>
              <a:rPr lang="en-US" dirty="0">
                <a:effectLst/>
              </a:rPr>
              <a:t>Parameters and Arguments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Information can be passed to methods as parameter. Parameters act as variables inside the method.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They are specified after the method name, inside the parentheses. You can add as many parameters as you want, just separate them with a comma.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78B-E644-428C-BF7C-67F74D67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0307"/>
            <a:ext cx="10353761" cy="1032734"/>
          </a:xfrm>
        </p:spPr>
        <p:txBody>
          <a:bodyPr/>
          <a:lstStyle/>
          <a:p>
            <a:r>
              <a:rPr lang="en-US" b="0" dirty="0">
                <a:effectLst/>
              </a:rPr>
              <a:t>Parameters and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CCE19-DC5B-42C8-B722-1FE2AC385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10" y="1610359"/>
            <a:ext cx="5753436" cy="42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EC06-AA36-4522-839A-314336E6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Multiple Parameters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84EC-BC24-42E8-9E85-7E230C9F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9101"/>
            <a:ext cx="10353762" cy="4894730"/>
          </a:xfrm>
        </p:spPr>
        <p:txBody>
          <a:bodyPr/>
          <a:lstStyle/>
          <a:p>
            <a:r>
              <a:rPr lang="en-US" dirty="0">
                <a:effectLst/>
              </a:rPr>
              <a:t>You can have as many parameters as you like, just separate them with commas: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782DF-3D61-4DA1-914F-9F6C1337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3" y="2379008"/>
            <a:ext cx="5139074" cy="38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45F6-EF2F-49A0-8DFE-0E33235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896"/>
            <a:ext cx="10353761" cy="87674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C# Default Parameter Value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93D-D25E-4766-86D1-8A9C7370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0311"/>
            <a:ext cx="10353762" cy="5335793"/>
          </a:xfrm>
        </p:spPr>
        <p:txBody>
          <a:bodyPr/>
          <a:lstStyle/>
          <a:p>
            <a:r>
              <a:rPr lang="en-US" dirty="0">
                <a:effectLst/>
              </a:rPr>
              <a:t>You can also use a default parameter value, by using the equals sign (=).</a:t>
            </a:r>
          </a:p>
          <a:p>
            <a:r>
              <a:rPr lang="en-US" dirty="0">
                <a:effectLst/>
              </a:rPr>
              <a:t>If we call the method without an argument, it uses the default value ("Norway"):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B4727-3608-4C8C-A1B8-01D25E1A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53" y="2348641"/>
            <a:ext cx="5281557" cy="41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970-491F-44AC-95E0-29A7A31C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2730"/>
            <a:ext cx="10353761" cy="1290917"/>
          </a:xfrm>
        </p:spPr>
        <p:txBody>
          <a:bodyPr/>
          <a:lstStyle/>
          <a:p>
            <a:r>
              <a:rPr lang="en-US" b="0" dirty="0">
                <a:effectLst/>
              </a:rPr>
              <a:t>C# Return Values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70892-7CDB-429A-BC5B-50A743173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87" y="1613647"/>
            <a:ext cx="3668962" cy="371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F91830-53BA-49B8-A266-BABA3C6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12" y="1613647"/>
            <a:ext cx="3668962" cy="3711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63891-2403-4EC6-B55F-EFD0734C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7" y="1613647"/>
            <a:ext cx="3464567" cy="3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</TotalTime>
  <Words>143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C# Session-3</vt:lpstr>
      <vt:lpstr>C# Methods </vt:lpstr>
      <vt:lpstr>Create a Method </vt:lpstr>
      <vt:lpstr>Call a Method </vt:lpstr>
      <vt:lpstr>C# Method Parameters </vt:lpstr>
      <vt:lpstr>Parameters and Arguments </vt:lpstr>
      <vt:lpstr>Multiple Parameters </vt:lpstr>
      <vt:lpstr>C# Default Parameter Value </vt:lpstr>
      <vt:lpstr>C# Return Values </vt:lpstr>
      <vt:lpstr>C# Named Arguments </vt:lpstr>
      <vt:lpstr>C# Method Overloading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Session-3</dc:title>
  <dc:creator>Muhammad Muneeb Ullah Khan</dc:creator>
  <cp:lastModifiedBy>Muhammad Muneeb Ullah Khan</cp:lastModifiedBy>
  <cp:revision>27</cp:revision>
  <dcterms:created xsi:type="dcterms:W3CDTF">2022-12-08T10:28:34Z</dcterms:created>
  <dcterms:modified xsi:type="dcterms:W3CDTF">2022-12-08T10:57:48Z</dcterms:modified>
</cp:coreProperties>
</file>