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83" r:id="rId3"/>
    <p:sldId id="280" r:id="rId4"/>
    <p:sldId id="274" r:id="rId5"/>
    <p:sldId id="273" r:id="rId6"/>
    <p:sldId id="275" r:id="rId7"/>
    <p:sldId id="272" r:id="rId8"/>
    <p:sldId id="271" r:id="rId9"/>
    <p:sldId id="278" r:id="rId10"/>
    <p:sldId id="270" r:id="rId11"/>
    <p:sldId id="276" r:id="rId12"/>
    <p:sldId id="277" r:id="rId13"/>
    <p:sldId id="28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-1104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CSC374 Information Security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33F72-4345-43EB-9D50-22A28716DB6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BA8CB-EB9C-4201-8058-05B51BDD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342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CSC374 Information Security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3334B-387A-4760-B2D7-7C6A34A0B6C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26A4D-5053-4FDB-93C4-872D0989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8894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AC83144-00E8-4752-BBBE-C0B06C19CAD5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Lahore Garrison University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97826A8-14F0-49E1-BD6E-B5F394B01B88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28BD5E0-7BF2-4A4C-835B-6E2996BECCF7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46B6-79BD-452A-96E0-AA0D20F6D42A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862E-3CAB-4A63-A087-14C3E964BFC2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0FC-2FA2-4432-AE21-CAD95D581DDE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B866-D5F1-42DC-A89A-F2EEAE7999BF}" type="datetime1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15F8-6404-4637-944B-EECB2B4AEDC5}" type="datetime1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236D-160B-47A1-A56A-892C175B68E2}" type="datetime1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9719-2080-4674-844C-C64A8A413934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296-DE0B-4896-86F9-917D57899506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9970D0B-E49C-4B90-A272-A47C637DAED6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Lahore Garrison University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5065" y="1064260"/>
            <a:ext cx="8825865" cy="371348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CSC346-Computer Organization</a:t>
            </a:r>
            <a:r>
              <a:rPr lang="en-US" sz="4400" dirty="0"/>
              <a:t>	and assembly language				</a:t>
            </a:r>
            <a:br>
              <a:rPr lang="en-US" sz="4400" dirty="0"/>
            </a:br>
            <a:r>
              <a:rPr lang="en-US" sz="4400" dirty="0"/>
              <a:t>Lab Lecture</a:t>
            </a:r>
            <a:br>
              <a:rPr lang="en-US" sz="4400" dirty="0"/>
            </a:br>
            <a:r>
              <a:rPr lang="en-US" sz="4400" dirty="0"/>
              <a:t>	</a:t>
            </a:r>
            <a:r>
              <a:rPr lang="en-US" sz="2800" dirty="0"/>
              <a:t>Semester-# Fall 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065" y="4777105"/>
            <a:ext cx="8825865" cy="1313815"/>
          </a:xfrm>
        </p:spPr>
        <p:txBody>
          <a:bodyPr>
            <a:normAutofit/>
          </a:bodyPr>
          <a:lstStyle/>
          <a:p>
            <a:pPr lvl="8"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Prepared by:</a:t>
            </a:r>
          </a:p>
          <a:p>
            <a:pPr lvl="8"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 smtClean="0">
                <a:solidFill>
                  <a:schemeClr val="bg1"/>
                </a:solidFill>
              </a:rPr>
              <a:t>Huma Chaudhry</a:t>
            </a:r>
          </a:p>
          <a:p>
            <a:pPr lvl="8" algn="l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M.Phil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Computer Science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Lahore Garrison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" y="90351"/>
            <a:ext cx="1513159" cy="15131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48" y="1991089"/>
            <a:ext cx="5815397" cy="228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49" y="4312261"/>
            <a:ext cx="4740153" cy="178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602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53" y="540240"/>
            <a:ext cx="8057316" cy="6042988"/>
          </a:xfrm>
        </p:spPr>
      </p:pic>
    </p:spTree>
    <p:extLst>
      <p:ext uri="{BB962C8B-B14F-4D97-AF65-F5344CB8AC3E}">
        <p14:creationId xmlns:p14="http://schemas.microsoft.com/office/powerpoint/2010/main" val="1191354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to print a single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12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29" y="1970690"/>
            <a:ext cx="10001251" cy="488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394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</a:t>
            </a:r>
            <a:r>
              <a:rPr lang="en-US" dirty="0" smtClean="0"/>
              <a:t>that</a:t>
            </a:r>
            <a:r>
              <a:rPr lang="en-US" dirty="0" smtClean="0"/>
              <a:t> display the following </a:t>
            </a:r>
            <a:r>
              <a:rPr lang="en-US" dirty="0" smtClean="0"/>
              <a:t>output in a new </a:t>
            </a:r>
            <a:r>
              <a:rPr lang="en-US" dirty="0" err="1" smtClean="0"/>
              <a:t>line.e.g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12345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5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184366"/>
            <a:ext cx="8825659" cy="4835434"/>
          </a:xfrm>
        </p:spPr>
        <p:txBody>
          <a:bodyPr>
            <a:normAutofit/>
          </a:bodyPr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Q &amp;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Software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software name: Emu8086</a:t>
            </a:r>
            <a:endParaRPr lang="en-US" dirty="0" smtClean="0"/>
          </a:p>
          <a:p>
            <a:r>
              <a:rPr lang="en-US" dirty="0"/>
              <a:t>License Name: </a:t>
            </a:r>
            <a:r>
              <a:rPr lang="en-US" dirty="0" smtClean="0"/>
              <a:t>root</a:t>
            </a:r>
          </a:p>
          <a:p>
            <a:r>
              <a:rPr lang="en-US" dirty="0" smtClean="0"/>
              <a:t>Registration </a:t>
            </a:r>
            <a:r>
              <a:rPr lang="en-US" dirty="0"/>
              <a:t>Key: 27R3VDEFYFX4N0VC3FRTQZX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9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3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378" y="159077"/>
            <a:ext cx="7662043" cy="626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09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Registers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</a:t>
            </a:r>
            <a:r>
              <a:rPr lang="en-US" dirty="0"/>
              <a:t>are temporary memory storage units</a:t>
            </a:r>
          </a:p>
          <a:p>
            <a:r>
              <a:rPr lang="en-US" dirty="0"/>
              <a:t>They can be </a:t>
            </a:r>
            <a:r>
              <a:rPr lang="en-US" dirty="0" err="1" smtClean="0"/>
              <a:t>catagorized</a:t>
            </a:r>
            <a:r>
              <a:rPr lang="en-US" dirty="0" smtClean="0"/>
              <a:t> into</a:t>
            </a:r>
            <a:endParaRPr lang="en-US" dirty="0"/>
          </a:p>
          <a:p>
            <a:pPr lvl="1"/>
            <a:r>
              <a:rPr lang="en-US" dirty="0"/>
              <a:t>32 bit </a:t>
            </a:r>
            <a:r>
              <a:rPr lang="en-US" dirty="0" err="1"/>
              <a:t>catagory</a:t>
            </a:r>
            <a:endParaRPr lang="en-US" dirty="0"/>
          </a:p>
          <a:p>
            <a:pPr lvl="1"/>
            <a:r>
              <a:rPr lang="en-US" dirty="0"/>
              <a:t>16 bit </a:t>
            </a:r>
            <a:r>
              <a:rPr lang="en-US" dirty="0" err="1"/>
              <a:t>catagory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8 bit </a:t>
            </a:r>
            <a:r>
              <a:rPr lang="en-US" dirty="0" err="1"/>
              <a:t>catagory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Registers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937" y="2603500"/>
            <a:ext cx="6072555" cy="3715238"/>
          </a:xfrm>
        </p:spPr>
        <p:txBody>
          <a:bodyPr/>
          <a:lstStyle/>
          <a:p>
            <a:pPr algn="just"/>
            <a:r>
              <a:rPr lang="en-US" dirty="0"/>
              <a:t>EAX EBX ECX EDX are 32-bit data registers</a:t>
            </a:r>
          </a:p>
          <a:p>
            <a:pPr algn="just"/>
            <a:r>
              <a:rPr lang="en-US" dirty="0" smtClean="0"/>
              <a:t>Lower </a:t>
            </a:r>
            <a:r>
              <a:rPr lang="en-US" dirty="0"/>
              <a:t>halves of the 32-bit registers can be used as 16-bit data registers also knows as general purpose registers: AX, BX, CX and DX.</a:t>
            </a:r>
          </a:p>
          <a:p>
            <a:pPr algn="just"/>
            <a:r>
              <a:rPr lang="en-US" dirty="0" smtClean="0"/>
              <a:t>Lower </a:t>
            </a:r>
            <a:r>
              <a:rPr lang="en-US" dirty="0"/>
              <a:t>and higher halves of the above-mentioned four 16-bit registers can be used as eight 8-bit data registers:</a:t>
            </a:r>
          </a:p>
          <a:p>
            <a:pPr algn="just"/>
            <a:r>
              <a:rPr lang="en-US" dirty="0"/>
              <a:t>AH, AL, BH, BL, CH, CL, DH, and DL.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386" y="2716090"/>
            <a:ext cx="5173540" cy="280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77" y="540237"/>
            <a:ext cx="8242508" cy="618834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6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2"/>
          <a:stretch/>
        </p:blipFill>
        <p:spPr bwMode="auto">
          <a:xfrm>
            <a:off x="1100874" y="1706807"/>
            <a:ext cx="8512049" cy="498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90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Purpose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723" y="2250831"/>
            <a:ext cx="10703169" cy="376896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AX </a:t>
            </a:r>
            <a:r>
              <a:rPr lang="en-US" dirty="0"/>
              <a:t>is the Accumulator Register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it is used in input/output and arithmetic operations ADD,SUB,MUL,DIV in multiplication </a:t>
            </a:r>
            <a:r>
              <a:rPr lang="en-US" dirty="0" smtClean="0"/>
              <a:t>operation, the </a:t>
            </a:r>
            <a:r>
              <a:rPr lang="en-US" dirty="0"/>
              <a:t>output is always stored in the AX register. </a:t>
            </a:r>
          </a:p>
          <a:p>
            <a:pPr algn="just"/>
            <a:r>
              <a:rPr lang="en-US" dirty="0" smtClean="0"/>
              <a:t>BX </a:t>
            </a:r>
            <a:r>
              <a:rPr lang="en-US" dirty="0"/>
              <a:t>is known as the base register: </a:t>
            </a:r>
            <a:endParaRPr lang="en-US" dirty="0" smtClean="0"/>
          </a:p>
          <a:p>
            <a:pPr lvl="1" algn="just"/>
            <a:r>
              <a:rPr lang="en-US" dirty="0" smtClean="0"/>
              <a:t>as </a:t>
            </a:r>
            <a:r>
              <a:rPr lang="en-US" dirty="0"/>
              <a:t>it is used as a temporal memory storage and as an assistance to AX for </a:t>
            </a:r>
            <a:r>
              <a:rPr lang="en-US" dirty="0" smtClean="0"/>
              <a:t>arithmetic </a:t>
            </a:r>
            <a:r>
              <a:rPr lang="en-US" dirty="0"/>
              <a:t>register.</a:t>
            </a:r>
          </a:p>
          <a:p>
            <a:pPr algn="just"/>
            <a:r>
              <a:rPr lang="en-US" dirty="0" smtClean="0"/>
              <a:t>CX </a:t>
            </a:r>
            <a:r>
              <a:rPr lang="en-US" dirty="0"/>
              <a:t>is known as the counter register: </a:t>
            </a:r>
            <a:endParaRPr lang="en-US" dirty="0" smtClean="0"/>
          </a:p>
          <a:p>
            <a:pPr lvl="1" algn="just"/>
            <a:r>
              <a:rPr lang="en-US" dirty="0" smtClean="0"/>
              <a:t>controls </a:t>
            </a:r>
            <a:r>
              <a:rPr lang="en-US" dirty="0"/>
              <a:t>the loop as it stores the loop count in iterative operations.</a:t>
            </a:r>
          </a:p>
          <a:p>
            <a:pPr algn="just"/>
            <a:r>
              <a:rPr lang="en-US" dirty="0" smtClean="0"/>
              <a:t>DX </a:t>
            </a:r>
            <a:r>
              <a:rPr lang="en-US" dirty="0"/>
              <a:t>is known as the data register: </a:t>
            </a:r>
            <a:endParaRPr lang="en-US" dirty="0" smtClean="0"/>
          </a:p>
          <a:p>
            <a:pPr lvl="1" algn="just"/>
            <a:r>
              <a:rPr lang="en-US" dirty="0" smtClean="0"/>
              <a:t>It </a:t>
            </a:r>
            <a:r>
              <a:rPr lang="en-US" dirty="0"/>
              <a:t>is also used in input/output operations. It is used to print the output on the console screen using data </a:t>
            </a:r>
            <a:r>
              <a:rPr lang="en-US" dirty="0" smtClean="0"/>
              <a:t>operations and </a:t>
            </a:r>
            <a:r>
              <a:rPr lang="en-US" dirty="0"/>
              <a:t>divide operations involving large values.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2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comment in Assembly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comments in the code are written by using a ";" 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02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352</TotalTime>
  <Words>333</Words>
  <Application>Microsoft Office PowerPoint</Application>
  <PresentationFormat>Custom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 Boardroom</vt:lpstr>
      <vt:lpstr>CSC346-Computer Organization and assembly language     Lab Lecture  Semester-# Fall 2020</vt:lpstr>
      <vt:lpstr>Software Name</vt:lpstr>
      <vt:lpstr>PowerPoint Presentation</vt:lpstr>
      <vt:lpstr>Data Registers:</vt:lpstr>
      <vt:lpstr>DATA Registers Types</vt:lpstr>
      <vt:lpstr>PowerPoint Presentation</vt:lpstr>
      <vt:lpstr>Assembly language syntax</vt:lpstr>
      <vt:lpstr>General Purpose Registers</vt:lpstr>
      <vt:lpstr>For comment in Assembly Code</vt:lpstr>
      <vt:lpstr>Syntax Rules</vt:lpstr>
      <vt:lpstr>PowerPoint Presentation</vt:lpstr>
      <vt:lpstr>Program to print a single character</vt:lpstr>
      <vt:lpstr>Assignment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Zulkifl Hasan</dc:creator>
  <cp:lastModifiedBy>ABC</cp:lastModifiedBy>
  <cp:revision>93</cp:revision>
  <dcterms:created xsi:type="dcterms:W3CDTF">2017-09-15T05:33:00Z</dcterms:created>
  <dcterms:modified xsi:type="dcterms:W3CDTF">2021-03-09T05:40:54Z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