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6" r:id="rId3"/>
    <p:sldId id="272" r:id="rId4"/>
    <p:sldId id="271" r:id="rId5"/>
    <p:sldId id="279" r:id="rId6"/>
    <p:sldId id="278" r:id="rId7"/>
    <p:sldId id="270" r:id="rId8"/>
    <p:sldId id="282" r:id="rId9"/>
    <p:sldId id="28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1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4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894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C83144-00E8-4752-BBBE-C0B06C19CAD5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7826A8-14F0-49E1-BD6E-B5F394B01B88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BD5E0-7BF2-4A4C-835B-6E2996BECCF7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46B6-79BD-452A-96E0-AA0D20F6D42A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862E-3CAB-4A63-A087-14C3E964BFC2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0FC-2FA2-4432-AE21-CAD95D581DDE}" type="datetime1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866-D5F1-42DC-A89A-F2EEAE7999BF}" type="datetime1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5F8-6404-4637-944B-EECB2B4AEDC5}" type="datetime1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36D-160B-47A1-A56A-892C175B68E2}" type="datetime1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9719-2080-4674-844C-C64A8A413934}" type="datetime1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296-DE0B-4896-86F9-917D57899506}" type="datetime1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70D0B-E49C-4B90-A272-A47C637DAED6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065" y="1064260"/>
            <a:ext cx="8825865" cy="37134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CSC346-Computer Organization</a:t>
            </a:r>
            <a:r>
              <a:rPr lang="en-US" sz="4400" dirty="0"/>
              <a:t>	and assembly language				</a:t>
            </a:r>
            <a:br>
              <a:rPr lang="en-US" sz="4400" dirty="0"/>
            </a:br>
            <a:r>
              <a:rPr lang="en-US" sz="4400" dirty="0"/>
              <a:t>Lab Lecture</a:t>
            </a:r>
            <a:br>
              <a:rPr lang="en-US" sz="4400" dirty="0"/>
            </a:br>
            <a:r>
              <a:rPr lang="en-US" sz="4400" dirty="0"/>
              <a:t>	</a:t>
            </a:r>
            <a:r>
              <a:rPr lang="en-US" sz="2800" dirty="0"/>
              <a:t>Semester-</a:t>
            </a:r>
            <a:r>
              <a:rPr lang="en-US" sz="2800"/>
              <a:t># </a:t>
            </a:r>
            <a:r>
              <a:rPr lang="en-US" sz="2800" smtClean="0"/>
              <a:t>Spring 2021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065" y="4777105"/>
            <a:ext cx="8825865" cy="1313815"/>
          </a:xfrm>
        </p:spPr>
        <p:txBody>
          <a:bodyPr>
            <a:normAutofit/>
          </a:bodyPr>
          <a:lstStyle/>
          <a:p>
            <a:pPr lvl="8"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by:</a:t>
            </a:r>
          </a:p>
          <a:p>
            <a:pPr lvl="8"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smtClean="0">
                <a:solidFill>
                  <a:schemeClr val="bg1"/>
                </a:solidFill>
              </a:rPr>
              <a:t>Huma Chaudhry</a:t>
            </a:r>
          </a:p>
          <a:p>
            <a:pPr lvl="8" algn="l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M.Phil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Science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0351"/>
            <a:ext cx="1513159" cy="15131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184366"/>
            <a:ext cx="8825659" cy="4835434"/>
          </a:xfrm>
        </p:spPr>
        <p:txBody>
          <a:bodyPr>
            <a:normAutofit/>
          </a:bodyPr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53" y="540240"/>
            <a:ext cx="8057316" cy="6042988"/>
          </a:xfrm>
        </p:spPr>
      </p:pic>
    </p:spTree>
    <p:extLst>
      <p:ext uri="{BB962C8B-B14F-4D97-AF65-F5344CB8AC3E}">
        <p14:creationId xmlns:p14="http://schemas.microsoft.com/office/powerpoint/2010/main" val="119135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"/>
          <a:stretch/>
        </p:blipFill>
        <p:spPr bwMode="auto">
          <a:xfrm>
            <a:off x="1100874" y="1706807"/>
            <a:ext cx="8512049" cy="498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90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3" y="2250831"/>
            <a:ext cx="10703169" cy="376896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AX </a:t>
            </a:r>
            <a:r>
              <a:rPr lang="en-US" dirty="0"/>
              <a:t>is the Accumulator Register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it is used in input/output and arithmetic operations ADD,SUB,MUL,DIV in multiplication </a:t>
            </a:r>
            <a:r>
              <a:rPr lang="en-US" dirty="0" smtClean="0"/>
              <a:t>operation, the </a:t>
            </a:r>
            <a:r>
              <a:rPr lang="en-US" dirty="0"/>
              <a:t>output is always stored in the AX register. </a:t>
            </a:r>
          </a:p>
          <a:p>
            <a:pPr algn="just"/>
            <a:r>
              <a:rPr lang="en-US" dirty="0" smtClean="0"/>
              <a:t>BX </a:t>
            </a:r>
            <a:r>
              <a:rPr lang="en-US" dirty="0"/>
              <a:t>is known as the base register: </a:t>
            </a:r>
            <a:endParaRPr lang="en-US" dirty="0" smtClean="0"/>
          </a:p>
          <a:p>
            <a:pPr lvl="1" algn="just"/>
            <a:r>
              <a:rPr lang="en-US" dirty="0" smtClean="0"/>
              <a:t>as </a:t>
            </a:r>
            <a:r>
              <a:rPr lang="en-US" dirty="0"/>
              <a:t>it is used as a temporal memory storage and as an assistance to AX for </a:t>
            </a:r>
            <a:r>
              <a:rPr lang="en-US" dirty="0" smtClean="0"/>
              <a:t>arithmetic </a:t>
            </a:r>
            <a:r>
              <a:rPr lang="en-US" dirty="0"/>
              <a:t>register.</a:t>
            </a:r>
          </a:p>
          <a:p>
            <a:pPr algn="just"/>
            <a:r>
              <a:rPr lang="en-US" dirty="0" smtClean="0"/>
              <a:t>CX </a:t>
            </a:r>
            <a:r>
              <a:rPr lang="en-US" dirty="0"/>
              <a:t>is known as the counter register: </a:t>
            </a:r>
            <a:endParaRPr lang="en-US" dirty="0" smtClean="0"/>
          </a:p>
          <a:p>
            <a:pPr lvl="1" algn="just"/>
            <a:r>
              <a:rPr lang="en-US" dirty="0" smtClean="0"/>
              <a:t>controls </a:t>
            </a:r>
            <a:r>
              <a:rPr lang="en-US" dirty="0"/>
              <a:t>the loop as it stores the loop count in iterative operations.</a:t>
            </a:r>
          </a:p>
          <a:p>
            <a:pPr algn="just"/>
            <a:r>
              <a:rPr lang="en-US" dirty="0" smtClean="0"/>
              <a:t>DX </a:t>
            </a:r>
            <a:r>
              <a:rPr lang="en-US" dirty="0"/>
              <a:t>is known as the data register: </a:t>
            </a:r>
            <a:endParaRPr lang="en-US" dirty="0" smtClean="0"/>
          </a:p>
          <a:p>
            <a:pPr lvl="1" algn="just"/>
            <a:r>
              <a:rPr lang="en-US" dirty="0" smtClean="0"/>
              <a:t>It </a:t>
            </a:r>
            <a:r>
              <a:rPr lang="en-US" dirty="0"/>
              <a:t>is also used in input/output operations. It is used to print the output on the console screen using data </a:t>
            </a:r>
            <a:r>
              <a:rPr lang="en-US" dirty="0" smtClean="0"/>
              <a:t>operations and </a:t>
            </a:r>
            <a:r>
              <a:rPr lang="en-US" dirty="0"/>
              <a:t>divide operations involving large values.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 : Load effective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 </a:t>
            </a:r>
            <a:r>
              <a:rPr lang="en-US" dirty="0"/>
              <a:t>: Load effective address is used to move the address of the </a:t>
            </a:r>
            <a:r>
              <a:rPr lang="en-US" dirty="0" err="1"/>
              <a:t>string,array,char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to the specific </a:t>
            </a:r>
            <a:r>
              <a:rPr lang="en-US" dirty="0" err="1"/>
              <a:t>register.example</a:t>
            </a:r>
            <a:r>
              <a:rPr lang="en-US" dirty="0"/>
              <a:t>: DX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comment in Assembly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comments in the code are written by using a ";"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48" y="1991089"/>
            <a:ext cx="5815397" cy="228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49" y="4312261"/>
            <a:ext cx="4740153" cy="178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60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add two numbers and print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11" y="1894372"/>
            <a:ext cx="7557304" cy="451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30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subtract two numbers and print the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t="11852" r="28147" b="37932"/>
          <a:stretch/>
        </p:blipFill>
        <p:spPr bwMode="auto">
          <a:xfrm>
            <a:off x="851337" y="1860329"/>
            <a:ext cx="7788166" cy="464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154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538</TotalTime>
  <Words>228</Words>
  <Application>Microsoft Office PowerPoint</Application>
  <PresentationFormat>Custom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CSC346-Computer Organization and assembly language     Lab Lecture  Semester-# Spring 2021</vt:lpstr>
      <vt:lpstr>PowerPoint Presentation</vt:lpstr>
      <vt:lpstr>Assembly language syntax</vt:lpstr>
      <vt:lpstr>General Purpose Registers</vt:lpstr>
      <vt:lpstr>LEA : Load effective address</vt:lpstr>
      <vt:lpstr>For comment in Assembly Code</vt:lpstr>
      <vt:lpstr>Syntax Rules</vt:lpstr>
      <vt:lpstr>Program to add two numbers and print it</vt:lpstr>
      <vt:lpstr>Program to subtract two numbers and print the number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Zulkifl Hasan</dc:creator>
  <cp:lastModifiedBy>ABC</cp:lastModifiedBy>
  <cp:revision>98</cp:revision>
  <dcterms:created xsi:type="dcterms:W3CDTF">2017-09-15T05:33:00Z</dcterms:created>
  <dcterms:modified xsi:type="dcterms:W3CDTF">2021-03-19T05:54:12Z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